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34" autoAdjust="0"/>
  </p:normalViewPr>
  <p:slideViewPr>
    <p:cSldViewPr>
      <p:cViewPr>
        <p:scale>
          <a:sx n="100" d="100"/>
          <a:sy n="100" d="100"/>
        </p:scale>
        <p:origin x="-7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A9ED0-EEA5-499C-8770-1E338F56FFB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8DEA10-317D-4D67-91AF-2903829AD34E}">
      <dgm:prSet/>
      <dgm:spPr/>
      <dgm:t>
        <a:bodyPr/>
        <a:lstStyle/>
        <a:p>
          <a:pPr rtl="0"/>
          <a:r>
            <a:rPr lang="fr-FR" dirty="0" smtClean="0"/>
            <a:t>Liverpool </a:t>
          </a:r>
          <a:endParaRPr lang="fr-FR" dirty="0"/>
        </a:p>
      </dgm:t>
    </dgm:pt>
    <dgm:pt modelId="{E44BD51E-647A-4168-BBC8-B9DF02D3C35C}" type="parTrans" cxnId="{0ECBA061-62CB-443A-99E4-B6F528D1000C}">
      <dgm:prSet/>
      <dgm:spPr/>
      <dgm:t>
        <a:bodyPr/>
        <a:lstStyle/>
        <a:p>
          <a:endParaRPr lang="fr-FR"/>
        </a:p>
      </dgm:t>
    </dgm:pt>
    <dgm:pt modelId="{6D167F55-7884-4F04-B139-5DFAAF027340}" type="sibTrans" cxnId="{0ECBA061-62CB-443A-99E4-B6F528D1000C}">
      <dgm:prSet/>
      <dgm:spPr/>
      <dgm:t>
        <a:bodyPr/>
        <a:lstStyle/>
        <a:p>
          <a:endParaRPr lang="fr-FR"/>
        </a:p>
      </dgm:t>
    </dgm:pt>
    <dgm:pt modelId="{1795F4BA-3EDE-487B-9584-4F38E923FDCD}">
      <dgm:prSet/>
      <dgm:spPr/>
      <dgm:t>
        <a:bodyPr/>
        <a:lstStyle/>
        <a:p>
          <a:pPr rtl="0"/>
          <a:r>
            <a:rPr lang="fr-FR" dirty="0" smtClean="0"/>
            <a:t>Manchester</a:t>
          </a:r>
          <a:endParaRPr lang="fr-FR" dirty="0"/>
        </a:p>
      </dgm:t>
    </dgm:pt>
    <dgm:pt modelId="{3E4536FF-8D7B-41A3-AA7F-866848D506DF}" type="parTrans" cxnId="{8E24D1B7-87C9-468E-8BE5-0C24AC8494A8}">
      <dgm:prSet/>
      <dgm:spPr/>
      <dgm:t>
        <a:bodyPr/>
        <a:lstStyle/>
        <a:p>
          <a:endParaRPr lang="fr-FR"/>
        </a:p>
      </dgm:t>
    </dgm:pt>
    <dgm:pt modelId="{780E1380-2C4F-446B-8637-AF90826EB1C8}" type="sibTrans" cxnId="{8E24D1B7-87C9-468E-8BE5-0C24AC8494A8}">
      <dgm:prSet/>
      <dgm:spPr/>
      <dgm:t>
        <a:bodyPr/>
        <a:lstStyle/>
        <a:p>
          <a:endParaRPr lang="fr-FR"/>
        </a:p>
      </dgm:t>
    </dgm:pt>
    <dgm:pt modelId="{6731F90F-F403-4E16-A0BB-36ED6E83E519}" type="pres">
      <dgm:prSet presAssocID="{F9AA9ED0-EEA5-499C-8770-1E338F56FF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A389BD-EF8C-4B7A-9AE0-EC4BF2E10AA4}" type="pres">
      <dgm:prSet presAssocID="{A68DEA10-317D-4D67-91AF-2903829AD34E}" presName="node" presStyleLbl="node1" presStyleIdx="0" presStyleCnt="2" custLinFactNeighborX="-2203" custLinFactNeighborY="-535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EB2F1-2F5E-4841-A7DB-981D5333C649}" type="pres">
      <dgm:prSet presAssocID="{6D167F55-7884-4F04-B139-5DFAAF027340}" presName="sibTrans" presStyleLbl="sibTrans2D1" presStyleIdx="0" presStyleCnt="1"/>
      <dgm:spPr/>
      <dgm:t>
        <a:bodyPr/>
        <a:lstStyle/>
        <a:p>
          <a:endParaRPr lang="fr-FR"/>
        </a:p>
      </dgm:t>
    </dgm:pt>
    <dgm:pt modelId="{A852A483-BBCE-4168-81B1-A10D13B51C7C}" type="pres">
      <dgm:prSet presAssocID="{6D167F55-7884-4F04-B139-5DFAAF027340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8D52C109-E45C-49D9-A29B-E49C0626F9A8}" type="pres">
      <dgm:prSet presAssocID="{1795F4BA-3EDE-487B-9584-4F38E923FDCD}" presName="node" presStyleLbl="node1" presStyleIdx="1" presStyleCnt="2" custLinFactNeighborX="-3106" custLinFactNeighborY="-60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1A2D4A-EC09-4C08-AE3F-EA54B7B068DC}" type="presOf" srcId="{6D167F55-7884-4F04-B139-5DFAAF027340}" destId="{578EB2F1-2F5E-4841-A7DB-981D5333C649}" srcOrd="0" destOrd="0" presId="urn:microsoft.com/office/officeart/2005/8/layout/process1"/>
    <dgm:cxn modelId="{A05B225E-8140-41E2-929F-526EFFDD255E}" type="presOf" srcId="{F9AA9ED0-EEA5-499C-8770-1E338F56FFBD}" destId="{6731F90F-F403-4E16-A0BB-36ED6E83E519}" srcOrd="0" destOrd="0" presId="urn:microsoft.com/office/officeart/2005/8/layout/process1"/>
    <dgm:cxn modelId="{8E24D1B7-87C9-468E-8BE5-0C24AC8494A8}" srcId="{F9AA9ED0-EEA5-499C-8770-1E338F56FFBD}" destId="{1795F4BA-3EDE-487B-9584-4F38E923FDCD}" srcOrd="1" destOrd="0" parTransId="{3E4536FF-8D7B-41A3-AA7F-866848D506DF}" sibTransId="{780E1380-2C4F-446B-8637-AF90826EB1C8}"/>
    <dgm:cxn modelId="{0ECBA061-62CB-443A-99E4-B6F528D1000C}" srcId="{F9AA9ED0-EEA5-499C-8770-1E338F56FFBD}" destId="{A68DEA10-317D-4D67-91AF-2903829AD34E}" srcOrd="0" destOrd="0" parTransId="{E44BD51E-647A-4168-BBC8-B9DF02D3C35C}" sibTransId="{6D167F55-7884-4F04-B139-5DFAAF027340}"/>
    <dgm:cxn modelId="{46E67973-E993-4702-A986-937DCDBB3E1F}" type="presOf" srcId="{A68DEA10-317D-4D67-91AF-2903829AD34E}" destId="{55A389BD-EF8C-4B7A-9AE0-EC4BF2E10AA4}" srcOrd="0" destOrd="0" presId="urn:microsoft.com/office/officeart/2005/8/layout/process1"/>
    <dgm:cxn modelId="{586EA033-AFFE-4CBF-9624-9CDFFFF34D94}" type="presOf" srcId="{1795F4BA-3EDE-487B-9584-4F38E923FDCD}" destId="{8D52C109-E45C-49D9-A29B-E49C0626F9A8}" srcOrd="0" destOrd="0" presId="urn:microsoft.com/office/officeart/2005/8/layout/process1"/>
    <dgm:cxn modelId="{3477C8AC-F196-4611-811E-40DBFEB0B692}" type="presOf" srcId="{6D167F55-7884-4F04-B139-5DFAAF027340}" destId="{A852A483-BBCE-4168-81B1-A10D13B51C7C}" srcOrd="1" destOrd="0" presId="urn:microsoft.com/office/officeart/2005/8/layout/process1"/>
    <dgm:cxn modelId="{63F18C78-B59B-4DCC-B8F3-C0E74A384531}" type="presParOf" srcId="{6731F90F-F403-4E16-A0BB-36ED6E83E519}" destId="{55A389BD-EF8C-4B7A-9AE0-EC4BF2E10AA4}" srcOrd="0" destOrd="0" presId="urn:microsoft.com/office/officeart/2005/8/layout/process1"/>
    <dgm:cxn modelId="{A26E5562-F094-4314-8C5B-04B27017B40C}" type="presParOf" srcId="{6731F90F-F403-4E16-A0BB-36ED6E83E519}" destId="{578EB2F1-2F5E-4841-A7DB-981D5333C649}" srcOrd="1" destOrd="0" presId="urn:microsoft.com/office/officeart/2005/8/layout/process1"/>
    <dgm:cxn modelId="{E0A8FA4B-0D96-46EE-B40C-D762FF1A0CEE}" type="presParOf" srcId="{578EB2F1-2F5E-4841-A7DB-981D5333C649}" destId="{A852A483-BBCE-4168-81B1-A10D13B51C7C}" srcOrd="0" destOrd="0" presId="urn:microsoft.com/office/officeart/2005/8/layout/process1"/>
    <dgm:cxn modelId="{025C7098-990E-470F-BB4A-50380D296D93}" type="presParOf" srcId="{6731F90F-F403-4E16-A0BB-36ED6E83E519}" destId="{8D52C109-E45C-49D9-A29B-E49C0626F9A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389BD-EF8C-4B7A-9AE0-EC4BF2E10AA4}">
      <dsp:nvSpPr>
        <dsp:cNvPr id="0" name=""/>
        <dsp:cNvSpPr/>
      </dsp:nvSpPr>
      <dsp:spPr>
        <a:xfrm>
          <a:off x="0" y="64769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Liverpool </a:t>
          </a:r>
          <a:endParaRPr lang="fr-FR" sz="4500" kern="1200" dirty="0"/>
        </a:p>
      </dsp:txBody>
      <dsp:txXfrm>
        <a:off x="60236" y="125005"/>
        <a:ext cx="3307188" cy="1936124"/>
      </dsp:txXfrm>
    </dsp:sp>
    <dsp:sp modelId="{578EB2F1-2F5E-4841-A7DB-981D5333C649}">
      <dsp:nvSpPr>
        <dsp:cNvPr id="0" name=""/>
        <dsp:cNvSpPr/>
      </dsp:nvSpPr>
      <dsp:spPr>
        <a:xfrm rot="21553203">
          <a:off x="3760149" y="635381"/>
          <a:ext cx="705011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3760159" y="806833"/>
        <a:ext cx="493508" cy="510035"/>
      </dsp:txXfrm>
    </dsp:sp>
    <dsp:sp modelId="{8D52C109-E45C-49D9-A29B-E49C0626F9A8}">
      <dsp:nvSpPr>
        <dsp:cNvPr id="0" name=""/>
        <dsp:cNvSpPr/>
      </dsp:nvSpPr>
      <dsp:spPr>
        <a:xfrm>
          <a:off x="4757746" y="0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Manchester</a:t>
          </a:r>
          <a:endParaRPr lang="fr-FR" sz="4500" kern="1200" dirty="0"/>
        </a:p>
      </dsp:txBody>
      <dsp:txXfrm>
        <a:off x="4817982" y="60236"/>
        <a:ext cx="3307188" cy="193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41D3-B180-46D5-8591-6105735D55F0}" type="datetimeFigureOut">
              <a:rPr lang="fr-FR" smtClean="0"/>
              <a:t>24/03/2014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36BD-B8CB-497E-B88F-2C44199A3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9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6B087-3F4D-4B9B-9560-28EA24E90775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4C3D-E1F8-4E47-9698-6EA792C4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2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2F1975-235B-489F-9941-3E0D3B1E5450}" type="datetimeFigureOut">
              <a:rPr lang="fr-FR" smtClean="0"/>
              <a:pPr/>
              <a:t>24/03/2014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64322B-19B1-4C39-84ED-B3C783ECA10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3240" y="1285860"/>
            <a:ext cx="2857520" cy="827083"/>
          </a:xfrm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freezing" dir="t">
              <a:rot lat="0" lon="0" rev="5640000"/>
            </a:lightRig>
          </a:scene3d>
          <a:sp3d>
            <a:bevelT prst="slope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fr-FR" spc="300" dirty="0" err="1" smtClean="0"/>
              <a:t>England</a:t>
            </a: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0728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l"/>
            <a:r>
              <a:rPr lang="fr-FR" dirty="0" smtClean="0"/>
              <a:t>Donovan                                                               4 B</a:t>
            </a:r>
          </a:p>
          <a:p>
            <a:pPr algn="l"/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 descr="U:\ENGLISH\bonnet-turbo-england-bull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857500" cy="2071702"/>
          </a:xfrm>
          <a:prstGeom prst="rect">
            <a:avLst/>
          </a:prstGeom>
          <a:noFill/>
        </p:spPr>
      </p:pic>
      <p:pic>
        <p:nvPicPr>
          <p:cNvPr id="1029" name="Picture 5" descr="U:\ENGLISH\bugatti verr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028" y="2571744"/>
            <a:ext cx="2713972" cy="18065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31" name="AutoShape 7" descr="data:image/jpeg;base64,/9j/4AAQSkZJRgABAQAAAQABAAD/2wCEAAkGBxQTEhUUExQWFhUXGB8aGBgYGBgcHBgaHBsYGBoYGBwdHyggHBwlHBwXITEhJSkrLi4uGB8zODMsNygtLisBCgoKDg0OGxAQGzQmICQ0LCwsLC8yNjQsLDQ0LDQsLCwsLCw0LCwsLCwsLCwsLCwsLCwsLCwsLCwsLCwsLCwsLP/AABEIALYBFQMBIgACEQEDEQH/xAAcAAABBQEBAQAAAAAAAAAAAAAFAAIDBAYBBwj/xABIEAABAgMFBAUICAUCBQUAAAABAhEAAyEEEjFBUQUiYXEGEzKBkSNCUmKhscHRFFNygpLS4fAHFTOishZDJHOT0/EXVIPCw//EABoBAAMBAQEBAAAAAAAAAAAAAAECAwAEBQb/xAAyEQACAQIDBQYGAgMBAAAAAAAAAQIDERIhMQQTQVGhUmGBkeHwFCIyQrHRI3FiwfEF/9oADAMBAAIRAxEAPwAf9KEMFqgYVQ+WHMfPbuKPqgiJhMWJVnUcIq2cNBiz2sJwiFSTX0gaIZezlGL0qyqSKYvnTnCTbCTEwmKyjnlOb1EZalyieEWpMjjFWzlUQ2vb8iTRa3V6KAVH2UHeREMM5O0cxW0g4iSdYeJBjEz+nZwk2dR4rf8AxSPjA5fSW2TP9wywcAlKR4Egq9sWhsNV65e+4nvE9D0j6MYiKE1vKAuli5AjzCdaJiqTJsxXBUxRx4ExWFmSCClgQXBAGOOdD3xdf+euMhryPVU26zpxnyRzmI+cWbPtWzksJ8knQTEH4x5ILPqonmfhhFeYEhTEsNT2eRIduZYRSOwwXESSlbNnuMuahXZUk8iD7ocuWGDkBywejk4AcY8E6lDqZSc6KCTeZ6y1EVdqMcxSLiLatN1ps1F00Za2Sa1YGmJq2Zh3sS5krPgz3RNlhyJLR5LYum9ulqI+kS5rBwJiEkEM+4pF0qLcTGm2f/E0f79nI9aUoH+1TN+IxvhUib3huAVRy+rSB+zel1jnMETkhR81boU+gCmfueCsy0pHOFnBRWcid3fQfIUc4uhbQLXbgIrzNpaCOf4jBxA6EpvQMqnxH1g1gRLtClY0iQK4w62hvM3w9i5s1Y6pH2R7osTZaVpKVAKSoEEHMGhB7oEbOU0tPARcROMVjWyBOnnkBthvZ1mzqDhDC8TVcvCWs0qR2VF3JvE0EaK/dYE0NAfgfge7HHOdJpClJE5CQpcoHd9OWWvoPcHHEcTFzZNoEyWHLhqF3dJ7JPFvaDGVZrQaVO6uFpnOICh844hYBAJ5HXgePviQKECTxaiJNEKpMQmzVqTAToVa58xdoM2ZfQVBUsXWCAVTHSDicB7GoY1gTCuimx3NxdiiiQBEvVjSLdwQ5hF4bPkTdVlW5whRbYQoruELvDwZdgGscFjaFLn6x0WqOX+Q+hJxKMWJVmVFaXbYsy9pRNqfIRhOy2UjGCMiWM4GWW1vBKVNGJwzjkmpcSbMf/E/b4lJRZ0kgr31t6ILJHeoE/d4xgJW2Jx7F4DIu3g0embS2lJnXvpCJXVB7nWCWDhUi+6rzGgSMSOMALVbpBKurWjUJlpWtuDgAboYPHs7HJU6ahgz4s4KsG5tudjMItVqUweYch2/CpaJBZrQWx/sp4wfTa5dWE9moTKCEvXFSywGEdTaEkpaUtVK+XkB6NRlUjp3j4REVOHaYENgtOLUwclgDU5H9tEqdmTWHZL+vMfXKDN8MfJgOaPMmKajeYkg5+MPM5RACZck3fSNqrQio6vPGA6k+X4/Yyp0+/34AuzWacgkp6oFm7Uw0PhpEsuwKCetWELJ7QzPJxRucXkzFdoosoBADNOIxxqkVrD5aVEFATILud1CyQCct6jZQrlLu80MsC4Py9AemSguyQRyDjhwI0jvUpYblRmM9Qa6P7IdaU3V3wwI3VJSGvZVBU4PFouSUoUApJJSrHgRi/EUpGbtmUglIHrkJfsMDkMH1Ff20Rz5TJJRevpqKuFAeaQTi2HGDH0UVTmOyX7wPBo4qzDEPoR7iPbCqohnSMuLNaVpvovKSfWS3tZoMbD21tSylJTLmTUOxlG8ugxYC8U8xqHeO2SaZE1UsJvAkLS6pgBSp7yGSkvvPVqPnhBqybWWGKZcx3oEzAaYKT5SUATjXRwXq7VJtq2FNe+85lTS+5p++49PkLKkpJSUkgEpLOkkVSWJDg0ppE4jzux9KerLlM5HNCFgjLdlrJ/tLcqABtfpHbFrIFqdKg46oXN0sKoUy0YeLtjHkw2Kbk+BaVRLvPZIx+0v4lWORNXLKZy1IUUquIS15JIIBUpLsQY822bb7XIJVKWpBVQm6kuO99IozrMpRUpQBUSSSUKLk1JLcTHZS2CKk8buiMqkmskemWX+K1kAYyrSMfNl6/8AMi5L/irYs0zx9xPwXHkgsyq0QG1QqEZKwf8Aa93wjo+Eo8PyTxT4nsSf4o2D0po/+I/CL3RfbMqfeVZyTKCixUkp9Zcuvo3kkcFDQx4a82jdV4iOptNoAZOuSqPyBGkCexwa+V28TRm1r+D6Y5ikdFqCcW7/AN4x8vT7dMB3g7Z/sxCraJHmAePzgR2GXCQHUjxPono1aUISSpaQ6U9ogZrOBNMYKr27IGM+SOc1A+MfMH82Pog+Pzjo2qo+aPD9YZbDLmCVaDdz6XPSiyDG1Wf/AKsv5xz/AFdYhjapPcsH3R81TLdMwIbmISFLU50YindDLY2tZCucXoj6UHTWwZ2qX3Xj7hCj5vR1vD8I+UKKblLiDLvNi8MVDTMht6OWx72IlSYu2UCKEuL9mTCVNANhmyyxFbpaF9QmXLmFBWpjdxKAC4Byrdrzi3YUmM5tvb1n61V6a90XUpQ6q4HCmLnHKOSjCUqt1nbMjUcUvmdgKnZMtFWc+kqpOWMSiS4bEYMz4Q7/AFBKp1Uhai5NQkcE45M8dl7Xm0uygGBAvXqnM0Eem3Ueq82QW64dESyrKo4JNS1ARwb3xbFimEndVQVwpnmYqytqThc7AbBgDVjU3ljjpEgtk8hRM6hNQES64Jxvk4aCIvHfgOpR4JkidlrZG6N5mqNCYsWfY61KUGS4Afe1fhwioucskDrllqghd1svqDESQcevngksQJtSxb6gU74NpviupsfKL6BL+UL6kr3WS/neiSDS7wg3sETrHPC0XFXwZbKKmqywaD1fbGYKAN3rJpBBxUsjHAgXXdzEU5YIO8XBoQJlOIecwLcIGCb+7oxZSbVnE0e3NmTbTaJy1XEKUlKyE3mNLlHz3R4iM/MsMySBPTVCgL6U41zY+cPg3KOzqQoELSb6RU9ZO3hkqk0Z4igcHJol6qWE0ljiCue3d5WDFSWTfT1MldZLqTFZO8lTpUArLiHw4CGpWpgCrA0oMjnTQd8NlICGuC6jeJAKixoSd5R1qBHWNQXZ6UGgMNZFV3nLdZHmSTiVKMogsGJF5NQNQa8Yuy9kLBIUEgpIvF8H7K8MMicmgfaSqYgAnApJZwaGhBB1NOZEdl3r39SZhQ9ZNdjiO3gWhWpWtcTO+SNjYdnrAKVIwLKYjdfA4jcVn+hMWp/R+XNBE6SrMEsCoFqsoOQoCr5iur4mftGfLEtUufNFQguoKZJBN0XknNIxeDWzdo28jctSSzJ35YVTFJdMtJZ6AnCuUcsqEl82K3mLKT0sZPpBsOdZJt11LRUoWAqo9YYhQcOPnFKUJpD3iOYV+WPQNobQt02WZc6zyJw1QoyVpOqLylVB4ZtgRGXlWoIvpUZqFg1SoJJBYUc4j5x206zlHg33EVTV9WgX1iwazE1GiuPqx1dsWFN1iKcDr9nQGD6LZKUd5czAeYnUxEbZZAxWsmm95FBqWrh+3jbx9n35DuFllIA/S5jUMktre/LDOsmU3bOc8VfKNGdo2KjzTj9Qjs1bzdG8Ib9NsNbq6ns3rOlsqF00zEbevsPyf6Fcf8zMWzZ81St24xAIZQzSMH4xQGy5hzQfvo46mNku3SnL9VgLvkJdcRiE6NDDaJCiCblU18iBWjCg5xSO0TS0Els8W736mPRsuYSzJf8A5kr80WrJsKcVdgfjl8PWjTy59nZLiXiX8lgNcOAiZG0pKQbpQC7J3FVFD73gvaaj0XRgjs0FqwLbtkKui8kAkBt5GmOMV5ck3SbhoM5ssA1GBCqQW2htiz3jeIUwF0NOxqWxYZRAna1mWpKbqGZiyVioqAdajH2wIyqWziNKNPFk10BgSuvkkHnPl/mhRr0WGxNUpBc0uTDnSvKFCfErsvyf7D8PLn+P0DHjgMRFUdSDAsdqkWpaoI2VUDpMkmCVksSiYjUw2zZS4YkqFwvgxfk1YwEmwS0lkJHcHPjjGn6SbRl2WSBMJvTKJSA5LM/vHjGURt1fmSDwKi3CNskJ4XJaM5as6d7Sea8y4izqLliQA/61iVVgVXdwS5duPygcna9pYgCWlw2tBzMI220F704VxZLP4AxdwnzQqq0+TNDZdhLKgmg3Xx4jhFhOxVdWkuneWAMc1s+XOM+iZOvOq0TqjJRHd2QYaVOzlRHFU0+DTQPACOZwqN/V0Lb22kTVSNgeUUm+kMkEsk5lWquEVjspAllV8PeOlWURrGfRJllyUvo6p3t8sfjExuhmQkfdln/NKoypzv8AXy4AdR9nqaSbsuUJiR1yWN5z5OjM2MRTLBI8qOuS4G7WXUty101jPCS+EpJA9Sz/APZiEBH1Uv8A6cj/ALUPGi+2/JE5VZcvfkHNt2KUEJmypqTMSHulSASCKpYeHcDlFOVPCkBQGmfEOMMQYqpmgYS0imATLHuliI5aylizJWQ/BRIr3mnhxi0YWVr3FjUd80FOtIIIAY8XrQvhmzeENmrIJS1MRXDJsMvc0Rklgm6qpcUOhcfHxh6VuWW4N0VuqODsqg7j3wLFrkaFG6SBhjXQg6cHh5muRTEa564Zv4vHETEhJVXBQIummL+GPjDBOSFAVYvkeBpTGjjlBBfvH26Y8lRbsso/dUC/71MabZMlMte7MBCg4FDeT56GfHzhqxjMTJgKJidUqSaKq6cWbDOK1msiCkNLFMd2VgcC5lk95Jic6eONr2FcniyPYJNjWReC0KZqsWUk9lb3jiN0nkdIz/Tvo8Zkrr0o3kf1LpqUB3LMzg48EnQRiLNYUOzKSpjVK1Irk9wpDGNHZ9lWkEdRbLQi9VIvlYOFCJiyCXphpHMqUKMk8XQR7x6oyqbIm+aTcBgkYPFdex5amJVProgaDDwhm3pVrs84y761XSA6EkBiArAUAqMKRRVarcHIM9h2aK4YU0ePRjGTSlGSz98iMpw0cWE0dHpLPetGLf0x9nxiQ9H5VSFz3Tg8qmtdBx0gZZ9oW80v2hseyrHwxdoI2e128u6590g3hdNRdzppCzVVfcvP0NF039r9+JW2ghN9DLSGSxcLxphuxElCfTT/AH/lju1UlJlPipNTxiusM8Olksxaj+Z5EkxSUt5RP9/5YrGeHG/L8V+zciO3gbvI+6Bvo8/lFoQTRCc2mWbRLCq9ZL8VafZifZspCZhKpiO4nF86QLanf8DFzZ0l5hHEnwr8IrJWja5OLvJZHpEiwS1B7y+6WSPFxHIhlWi0pF2WpYSMLoprpCjx2ql8pe/I9q/cDgiJECOND0LaLMqkErFLJMH5EkgYQBsVraDNl2jeMefXUmzMGdMZw6pCMyp+TBvjGQTIJy90F+ndumpnJCZJKbu6o9knzuTOMYzP020HNCfbHfslJqircTiq1IY7O/kFlWQnQMwx/SJEbPNa+cBhy4wHK5yqmcRXzQflHES1HtTZh/fMRRwfMKqwv9PVGpGzO2Sobo+BPyhv0JIuPMFcexSnKMzLsqXqZh+8qnLeiwmQjQ+KSO90l453Sfa6F1Xv9vUPokSQlbzEuCbodNaDDv0h082cBPlR6zKwpw4tAVEiT9Uk8xLP/wCcTInMGSkJb0WT/iBAVPP6n0C6kuyvfgXPpdmBLzQ1G3z3/CK38ws90jrU3st460hyrVM1Xy6yf8FiHJnzCGIUQcXVOPcQVse8RZRiuZJzm+CLplpJBSiYpOZuTDRuXKGKsBUkjqJxclmlTTQ8k84qzLbNQkovrAAoCTRLMAOWDaXdYYu1zFC6VEkEVzzIPHD2QyiK5t8vIISpc4SwJiFoU9L6FIJCW3g4D4jDOKc9BUS5dQ4+zv8AlFmRZjMSksOs8o1BUgSmThm6m5iOSbMl7ypiACQDROF0EEAtmWwz4QuJJsZXtZkNmULhPqqB4ulQSfEgd6Yiu1A8P3wi0mRJuKTevAoKqDAlyR2e8V1hlsCQUgAEgOCw3gQGPeDXQvpBUswEliAclVGe9yKWPga8iYvbJsqEy5PWy5qSUXZoMucGcdobtWLUGphnR9aSopITdWTQoTjdDVIcaeEdnoKFJu4XbyN1NUkZ6kMU1zTEpu7cdBrNu6LKpllF0qmKQWKVE9YAFDsr3gzHT1hB3Zm17EpLfSpaC14AzU0OC0i9rinWAVsIVYpgJcgpWk5kdegEdzg9/CBfUXjvpvVzMw4Y+dElSjNZt5XA8eisanpehMyUJyJqJpQQFlK0uEOxKbhuteKSaOzV3TGGTt2Qk3FLtAKTvYaEUrxEFZvRySZS1CWApKX3Tdyqp2JoDebNjGek7CQpwROUp2JSQaZAuHemekX2eNPC028iU94nZJBOXt+zZTLUKuOzg/PGh9kWkbfs7Kada6hh2cWzrhA+T0blgF5dpoWoE8Md3jF6V0eki95K10D4J4+rwjTVHv6Bjvu4zG3LWo3TRjhelyyw70mKkzaCw/Yw+qlcPVgjtJadxlgFOLpURmdCIoWwg4zUjdbsKwpomO6nayVunocdW+Ju5CLeo4hGH1Urj6sMFpVSiMfqpPD1Y6iUmnlk4eivj6sM6lDDywx9CZw4RW0eXQjd8+ojaVMaS8fqpPH1YfZ7Su8btwHUS5b/AOOjwwyUV8sMfQXx4RLZurSpzMemFxWjQXa2nQCvfXqejWHa0sIAWqfe9QgDAZOIUM2bY0TEBXVzl8U3QMBqMYUeJNU7u9z21cFKVCQk8YsKbIRZkrYR0OVloUsNs0pWkH9nWZWjQPkKgvZbRHFXm2jMA9OqGWgCoST4lv8A6xlRZydP2YNdPUWjrBNQZfVlkDG8CASXBDNjhGS8scZpHIGO/ZYfwxzRwVprHmmG5dhoATRicP1iaTYBmpt1zhAESFedMWfD5w5FiTrMP3j84eUP8ug8K0V9nUN2azy911CorVMTplym7Qe96WT4+EAFyE+j7R+WHSLLK+rT7PyxKVO+eJlY7Qlkor34GoTOswUSV7rY3ji8U126zBJHWJvOcVZPThhA2WkDAMeBUM+BDRYTOW1H5Xpv54kqST1ZV15PRIuIt9nJdJSRoK/rDwpBBaWokmjIJbnFf6TNON7POZx9Zo466ujxSeOp5RRKPf5k3Uqcl5E20ikpJTLmIYO/VKbiMMxTndJwgcZhCkm9TFw2BGIpxBi5doCyQfsIcHweIlyFKXQByCakDMXhjka6ALQIrBpKxCWK9yZcpQKSJhqHyobykg4eq3hDjZlKKlE0UomgABNLww1r38IklWVZdCgkXEhIctul1ipHrH2RNKpZ5m+kqLkJCg98EsQA+IJHJcI520K2XEoSrIoy1bxdCUnLNaEjL1vfCuKU1TupJ81wlw4wyJJ4b0FViUACjeSSlC3WrAm+kf0ksbyBWtL3OOC2y5Uw+QBBTQXjQ1Cg5GBAw+1G3jeiBhQPsUslSk3iMVDDJLnLhExtExkgq7D5Jo43suR8dY4m2KKSEoSCkLL5lN1fqit1xzium0kLSQmhyfHDGmYcQ1m3mjJrmXLTMX9HnAqolJVgPTAOA4mnKCP85sxVe+jzQDdNZCm0VlgR7RAoTT1UwAUAqXrdK0tlrdrwhSZL0ZHo4S+eLYtnE3Ti7396Gd7/ACmjs+37EgC+FIYNWVMFAWFQM0kg8gYx9pnSwsizTioXt0pUoFQc3dC9fGNJZ7GgsVdWxr2ZXI5Ub3xj7XZwmYUmvVrxGJAVi44NA2eEFJ2b9+AlVyWtgkJNrYsLRiM5uicf1iwmzW5i4tF66HrM9bQxSTt6z7w/4tyab6aMwrvaxOnb1mclrWzfWJ48YeUanZ6eoqlDtA7pAhKTLJRQs4GYZ884CWuYg9lLBjifD2N4Rbt1vmUUFrZ6AqPLWKq7dM+sXh6Z0eOynFpL9nLVmpSdikiaN395mGFYYcznyiyLdM3fKL/GrXnHP5hMb+ov8a/nHRnyOfLmQqVjhjrziew1mBNK/KOq2hMr5RdPXXr9qOSrVMKm6xdfXVpzjO9jK1zdWLZ9oUhJl9YUsOyogOw48oUM2DtRCZQE2UqYr0jMLswpV+MKPIm6qk0o/j9nsRwtJlhQ4RwQtj2sTgzOoByYKp2Ys4IV4GBKag7SOiMlJXRRlLMX5EyLcno3OVhLPsgpZeis7NIHfEJ1YPQ0pxXEyvSUuhAHE+wD4xkvo5OY8P1j0rpf0NmqkLmiZc6mWtbBjeYXmJxGGWseSKs01t6Yr2R17HZ09bHBtE1i0uGkWIPU5gZaPEyLOjNQ7RzThWM79F1Uv8UPTZk+seaj8ovKn3ghXS+3qaBcqXWox9LKn6xLKXJBLqo1KnjGdTZJdTcHeX+EPlSUZISP3waIyoprVnRHarP6V78A6i1SGSCpNO050xxhx2hZUkuuWxwqMc+WUBpacBdH93zi4i8MAe6984m6UVxZRbTNrJLyL8m1SSAzHiGIgjJmImTLkqUtSwm8UJlm9ddrzaOQH4wDClNUEjiDWJjJdCiQwBdmyq5AxNHpmQmA4Rv6mdWfd5GgOzJzH/h5gfB0M3j8Ij2hsyaoAplsU+sgPqKqGIfGjsThGUUllEtVND7X+B7ovbNkkzEvgpbHxZ/AH2Q+7Uc7kt5KeX+vUk2ilJWtQUN3dxGCAEH2JfuhqbNdCReDG6DvJ1HHn7IkmSXSD2QvEZBRIvDkyknvOkSCWCAkrwPgGLHHKneIZOysFRLVpXLa7eQ8what5LApC0KFDmV3vvHSKE1F4kXkkhg99NSHIOOYI9sXFyUqTLDkrZShxLsU9/VkDiRAxE5CSVM4OPdQZ/t4FPuNJlqyzUiU5IcgpFRhM10ukn8Z0iASHU15OD9oZkcdQ/eIYFp6tSSKG62uLlvwk94hyCbxKsUm6dGq55YHwiiVriLPIvhQMggEFa9xnA/3ErqTShSoffEGpW0VAlXVp7SDSdJooUIqrNJAgHY5KcFUvkNwcElXcbp74dLO8pJo7AjRQuuPf4RzzgpXRRJmhm9LJcs9WuQul47qpatxb0cKZ7wdsg2sYm0W+XfJUmYb2JKCSeOmsHxKC1zHf+mhLi81645dvWHsjITA6wTqxfj+sPs1KCvZciNWUohLZ2x0TEKX1E9WJdJAGrsR+6wWkdHkBTfRLRgPPT8oy/0O0qJ6jrShJrcUQA+8zAjjEyNk7Qfsz3+34+dyi04t/el4+pKMkvsKW1CjsHrEkE+Yk54dsYRQKE+kvD6tOn/MizbUsitFBSgqtXBDv3vFG8fYfdHZBZHLN5kykS6by/wD88QlEtu2vH6tP/cjgBLY48eEM+jKOAOOijrwh1/ZN/0SqEuu8v8AAnX7cPs0yWlYLrLVa6nL70R/Q113F/hVw4RLZbEu+kFCsQOyrXlGbVtTK99D0PonZkzpRIlJUxZ1rKCKYMD7eMcjIbN2DNmJLBKWUf6igh8KpvYjjCjyqtGLm/5Le/7PRhXnhXyl7o/MKJ6VJKk3Q9BV6sDiwOFHoc4972NP61AXNlBCtAXA+f8A4jwrojaAi1BZuC6o5BqEvkRg+nOPU9hdIxMUu8UpQ91BJAvEZJBxJqWEQ29PGna9g0o3pmj25tkSG3SQxLgaEOKYFnNdObDF9MJaUo9JYJZ8GfE4D/z34zpJthS1TTe3UhlpcboJcKLKqNKRidp7U6xKOrmUCmUlmLbhBch8aUyB5QKOzyqZ6BkoQjmen7V6adbYpqSkJmLCpZD5FCg/jRo83tNl3an2Q0W4KCkA41opmAdRJOlSHyaAe13MwhJUE1a7W8XIqSWEdtGi07XEqThGOSCC7OKV10ypEgs6K10asDDYiEocqe7UBZxvqjsuwXi1e8kxZxXMkp5/SGFyUC9XKlTU1iVKZYPBuOMZ1FnQ5F0UiVEpA81MTlS72WjtNvtQdSuUAHUkMcyMH48Iem1yHO/Kb7SPnGfvgKAAHt+cEZBL0SPA/OJypJFobU3kki+LVJZguW+NFIPuMW5U5Bw9gqOMCUoVoWfQwc6LbLlz7QmXP3UFJLslNQHFSOcJNJK4yrS5AmbLAKmLAUIYUDUDEOAALvG4TD7HLJQd8i6k6ULUOGpEX+kVhTKnzZUs3kUSkuPOCWqAxIWQkCnbVA2UVB90srdLka3hnqPbDxeKORJZOxxyUhIUS6gWp2kg4UxqR3xGqYywQo4Me/DLUe2JFSVBbUTS878hpwjikpWtXrKYAHUDBgaXiQIogSuPnkoWN5QokguzG6lXjX+2KsxLpLk7wfE0vH4Fx3Q+1W5KkklLqLsbxxfRsMuUI7RBCbssbpftYg4+bqEnxgxUktBHKL4jky9xCiSXUXqcEgP/AJjwi2qzsCqrYYnFKRjXMf4mK8y1LDboAUm8Bo5IOWYCfCGy7eoyloZ3wrVwaHvSSPvQLSCpRRMlBEoG8pwojtHBKWOeigYBbUts1MxRExTEv2jiKHvevfBVU0gIwZSSQMu1dJ77v9sZucsqKhib5bvLfARWjG7uyFaeSSNn0f6QKkpWFIVOWtSC5mISd3IXi50oIG223OSTLKHLgFUulTTtVb4RRAKChnN0ucasYktabwK7pDqL46fvxhFSipYktRt5LDa5Y/m0sFRXLWSQwAUzHBzrRosjpFZQX+jTTRmM7E64cD4wOmdUC85Ki4BDFQ1cluDQ9c2xUaQvjvrL8cQ36wXCL4PwfqbHPmvfgD7dbVElSFLSMk31UBNAa1IFHisLbM+sX+JXGJZplOpisJOAu4aCqqtrDQJNN6aTwQj88dKSS0OZ4r69SI2uZ9Yv8R4RFMtC6768fSPGLZMoDGY3JD++IzNkV/reCIKtyFafMrFSjmcBmeEJMtyP3rFm9KOU1uaPlHZa5Tjdm/iR7d0w1+4GFczQ7Htn0ZDdXLm3q74O7iGDGFFKzbZCAwlIV9sJU2OFKQo4Z0XJ3cep2Rq2VlIplanBQSkvRizctKv4w2ZPmApeapwbyd5ZY5KToeIrDUgs+Edn1u1dkgVIo2jZc46rHNfI5MnKU5KyXxcqLtg7498Msw30/aHvESFIbtZ5YZ+2OSkpCk1LuMhqOMbgbiN6upGQxi+uUOsUMGUYr2ogKWKhlKGWLnjFudaxLmL3EqJILm6W3QWAJ4wjbeg8UuJfny0hKCVYpOY9NURMh3Cmrrk0Rz9tqCZW4gBSVeYnKYoaQPn7dm1LI8PkYlGnNlpVaa/4XhKQ9DVy9ThWJUyk3Wet7jg/ygSnpDOyujkD84mXt+0ZKyyf5wzpT9sEa1L2vUJJs4D0fShgkiWlxu4CtP28Zk7btPpn998RHatoxMxvB/dCuhN8UUjtVOOifl6myk2VwWlkuaMn9tEps7MLig2O7TujIbXmW2zL6ueZkpbBVxaQkscCzYfI6Qyw7cug9aSs5MBThlCPZp63HW2wva1jamyXgQQQFUwIIBDHkWwihMscyei9LCllR3riVEBY3VtTC+kqHOAI6Qy37Cu9ornbEou8l3LlyI0dnqIWptFOXELzNkWggq6mbQ+grKhy1eLVg2dNQAtUtQum+niTgGx7VzkAYzI2jKwFnRWlW/LDjtKX/wC2livD8kVdKbVvf5IKpBO9/wA/oK/yiaFJF3H1k0bUuwyh8jZq0rqBdGLrlgFKqFiVMTjhwgMdspH+wgfv7MOk7bdQAlS0uQHJoK4mmENu6nv/AKLjpp6h23JBHblbqUpAM6SCbiQgkArdiQoimcRSpSUKSeuk5H+tJLXah97MxS2htMypikJMiaAzTJd8pU4BpeCTTAuMQYqDb83JMthwV+aFVKdrD72F736BraMxBUCiZJuyxdSBNQ6gCpVA/rEc4B2WyFKnK5RYPRYLnEN3tCV0imjJHgfzRH/P5pyR4H5w8Kc4qxOU6bd79A9ZJAVLBvpHaDEL1NXA74mnSwzdfKxdmWMWr2YzJ23NfzfD9Y5ZkTZ00qSFFbOboXgGGCAS2EK6L1bH38bWSLe30gpSykKusN0nRs4FJSa0PhBNWx7Te7E0Fne5PwBA9AFqjhUaxYkdHbVMN1IUrCjmgfEglwO6KRqQhHNkZRlOV0gVLlE0Y+ELqFegr8JjSq6KzFASZcqcq1h1zAVShK6pylJQ5CrzsC51oGqB2zsmbZpglzkXFkBTOlW6SQC6SRiDnBjVhJ2UlcEoOKzRCmWWqD4GOGQvJC/wq+UNlp3CTgFJfvC/kYfMsqErUkpUbr+cKsH9CHFtkISVAFwRzDcYZ1SnDhsMSB74nl2UNMoWSWFcSAsjJjhFaalrlDUUr6yuAjJmaJurJJ7OOakj3mFEaxvK5n3woxi+lJwAehxD64w3r1gJ8lJwNbocggY72mvGD20NjzZM271MxTjJJIKjiAQ4LEgUeA6bKta0pTKWVVDBKjVi4w4HwMQjUjJX4F5QcciCZJmGrJqcE3AByD8DEM2RMBDhsDQp1ozZwZnbDnj/AGJpGvVq40wiGZsueEkqlTMsUsMdfCCqseaFdN8mR7e2iufNUqaUkoJli6hCGSlSroIQkAniaxW2rWaWBFEu5xdCMKU9sTJsK5syaUJJHWKOlCokEPiIuWrY80rJuNuoqSMQhIOeojYoprPh+g7uUlkgXa0nqrPwMwf3BXxiCaAxpBjamzFpky8DdWSWej9Xw5w1WwpjFyn+75QY1I2vfn+QOjO9rcjPdeRgIelailRfBvbDjZF+gv8ACr5R1Fim1HVr/Cr5Re6IWkQIUTmYShFuXsucwIlqfRokl7GnqYCUpyWwo7tWNjiuId3LkygiqoYYNzOjdplqAMsnlVsogT0ctJ/2lQqqw5oLo1OywSTEsyhMGrN0Tnm9fSUsglNFG8oMyKCjh6mlIkR0ZtBKmSxLg4dl+OfyjOtT5hVCp2WAL9BDwty5gzN6J2hzdQwDYqD88KRxPRS0ep+IQN9T7SNuKvZYNDG8oh2bF8y2USlKeqSsIDlSxirBIlEZ+ufZBYdGJ4vdnebMUYg/vnEw6MzBKSFKSAlaiogpNFiWkZ5FJ8YR1oc/dim4qdkDWFKSgm6H6yWjFWChMJzx3RA9Ci8H59gMpSUodaStK1GjApvAB8qKMDP5esYJJpw+cPGad3cnKnJZWKdwksBjhxiZFnAa8oChpVwagYDOCFu2aRMaUhZQGYqILlheyTS89GoNcSxGzZoDhCgQci1C9Xg7xW1AqcuRUnoF8XcLo8WjT/w/6QSbFNnLnhTmXdSAl63rx5CggKdlzbwNwjWudeb+yC0iVNQX6tKgoAOQeJbmCW7ojWwzhgej7y1KElPFp4BLpn07lWmWEyQsKMooW6QA6lyFlqmnk1B+UZ7op0lVZp6FqvGWAQsJZ1BjdGIoFhJxygtMC03yqVLASH7JyBfOLs/q5UizrlLs02ZPTeMtCkgymukiaA5SWJAfMHGI06dONJ04xy/vmVlGWNScrP8AovJ/iZKFqE7qppT1JltuA3itKnFSGYHPOMx006Sy7baROQlaEiWEEKZ6KWXoWZleyC4koDT1pCSQEqN5KgK1AALs+bRZtG1JLBKeqZ/RQpzr5S8RUZNEqcKVOSlCLvpqUnTnJWlJc9DFWOXMWFJlS5swlSVAoSokXQsYDPe9kEZmxLYtalmyzUA49YnqxX1pl0R6P0JslntqJxm2iYQgpF0z1BLEEndCgAzRo7T/AA9sYkqVJlvMukoKStTlqdl3D8DjFntKTfy5nPurZYjxmz7InuoXrMkqILm1WcswWMELUrztMolmbAUwvWizAjjaFHElnRIPKNRatmy5U0yVz5KJqSykGYHB07ONY7b9lS5cozFLQQlqBQc3lBL9nvxyhHtaTtbX+yy2ZNfUZodHpZd7XLBd6SLQcftJT7oUEpE6QoOw7yPlHIbfy5BWyxed+oD/ANUzRKEq6SAkpBVMWVMdGIHsyER2HpIuUEBEtG490lU1w7g4LAwJyzgx/wCmNuH1P4z+WHo/hfbTiuQPvK/LG32yWtiRDDX5Mk2Z0pmq3pipaA7U6x2o9TN0eLs3akhaT1k9LEHMnlis+7KKg/hZas5skfiMQTf4eTUv5ZBq1Erx8KZViDlsrfyz8l6HRF10rON/Eena8tASoTUFWYUl25NEc/b6FhypN6rgISA2Rwxx9kRq/h7aBitPv+UUp3RFaaGY/JB0ctrFY/Dt3Urmcto7PvzLcvbssNeIPIJ/bxbT0ms4VgSl3Ds4GlGc90Z5ewSnzleAHvhqNkJzUrxT8oo6VF8RVWrrKxqE9MpYZkkAPnjWj1/bxHN6YylJLJUFOWUCaY5QAOx0DNX77oR2SgZP3qhNxQ7w76v3Bq1dM03QJaWyJJLvrQ84o/6oJq5rkCcs4pnY0vQ96jDk7ERoe5XyMMqdCPAVz2hly0dJiTeSGcVFeOsNtG2ZqUomBVFpJp5u+qWx07L94iH+US9T4mJBsmWaNT7ROvPj4xrUlog/zPiVpXSKaFE3lHmcOUSo6SriQbMQ9APA/GJv5SjRPgILdLkCKr8GRS+lK0hwEudUg4MxD9/hCn9LZqsbp+6nnEqNjy3O6nmboHiT7IrWiwXVMmRfS1VC6PB2eAlRb+kL36WpLJ6Szz2KqDMEoBLbz4Dj7YfL2vOSreUqWskGstTkghhRJq+UNnbOKUnq0JUo+bdQ2eJLKTR95JBwwgXbLPNUlh1qfSlmYVI+6ScOBfmYMYU3okJOVWOtwtb7RMtL+Xl3mdiZiCc2coCXOhVEUnYVpmJJQZYAxUmcoszE9lSgGBHjAmyWG1tdT1qUl6X7o8HzizN2La2CmX/1A/tVpFEowyTRN7yebTD1m2VaDdUtUpSKOy5gdw9D1ZDkPlF+fs8JCiZYUAKtaJt7Tsos7vwaMYNi2w0KFnnMT8VRwdGLS9ZYHOYj4F4Rwg3nJe/EZSq2yi/fga9diIJF2WGF4vOnk0dwD1O8aHdFcNQ9aapCm3VA5EItR8HCR4iM6nojaT5iB99PzhL6J2kFurSW0WOesBRpdpefqZuv2X78AsqzCvWTVkEMdwJ/ymga4xTsthsyFhQWSR6SrKR3/wDECK/+k7T9Wkc1Q+V0PtD9qWni6qeCYpjppfUhcFVv6WGZlslAXSlGALFNlYguxBM8vhk8F9h7Pnzg9mkrUHYFCJF3Kt9JUkZ5vSMsejNpLAzU3Rh220oLrCLidjW1KAhFrWlCa3BNmMC7lSUhgMSdccYi1Sta6KpV+TNJtTbkyz7Rs9mFotO7aEJmDrLqCiZcKQwLFnL4CnFwY+gS09WbXthKSiYVqlzZyVrKWSAlSUzMHSVNhvENWnm6+hsw4zk+CjhTjCR0NUDWYnwV8KxkqSSWP1A4V7u0SfpVaLLTqrSmYQ48kmcCdCu+hKVd2oyEBrBIVNKQiWopeq3ugJz3mKRTnXIu0G/9MXTuzZaRrcCiDzUSRwZoJbN2N1SjetClKLPuOWD0q8M61OMbRf5CqFSUvn/0ZS0bPXfXcTu3jdvLSCz0xVo0KPQ07Ll4lc0E44gnnSFEvju4p8GuZokrWW31OMno3cATDlX81nu+IPzjsKPEbO+wlSlFgpRJOWXzHOsMRZ2O6wINaZPVlO/iIUKFUmY59GDFWIBzAcO2BDZ5mAW1ZRCihyS+LnDIfsQoUX2eTxe+4ACmWcvj+/CIvo5fH3n5RyFHpqTJOKucNnY1buP6RbRZAcsvSOetI7CgSk7GjFXZJZbO/c7vXwDRKmwnJWeOB00IhQolKbTKKKsMRZ0k54tlU64CJJckE8seMKFBbYUkOmyAA7U4l/h8YalV2ozpl8oUKNF3WYbD76mdk05/Bo7ZmAdscWb5GFCgPQwuvS1QeDNSGy99rpLaH9IUKC1ZXRuJaShgQO//AM4w5AOtOH6vChRG4SNSiCCa05Qpayohm4uB7IUKH4XMOQXqSW0ZNOGDQuqxqQ3JvBoUKFeRiK5r4sH+UPWo0ZRpwTryhQoY1hi0pIp7Qk/CGiYmqQKJ1A9kKFDJCvUetINSG5NTLOIgqoAJL69+QLQoUZaBJbOm+pQ9HGgrnTuaJuuDMXNArTT5jOFChGru39A4Fk3WFG5d2MdhQokka5//2Q=="/>
          <p:cNvSpPr>
            <a:spLocks noChangeAspect="1" noChangeArrowheads="1"/>
          </p:cNvSpPr>
          <p:nvPr/>
        </p:nvSpPr>
        <p:spPr bwMode="auto">
          <a:xfrm>
            <a:off x="155575" y="-998538"/>
            <a:ext cx="3165475" cy="207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AutoShape 9" descr="data:image/jpeg;base64,/9j/4AAQSkZJRgABAQAAAQABAAD/2wCEAAkGBxQTEhUUExQWFhUXGB8aGBgYGBgcHBgaHBsYGBoYGBwdHyggHBwlHBwXITEhJSkrLi4uGB8zODMsNygtLisBCgoKDg0OGxAQGzQmICQ0LCwsLC8yNjQsLDQ0LDQsLCwsLCw0LCwsLCwsLCwsLCwsLCwsLCwsLCwsLCwsLCwsLP/AABEIALYBFQMBIgACEQEDEQH/xAAcAAABBQEBAQAAAAAAAAAAAAAFAAIDBAYBBwj/xABIEAABAgMFBAUICAUCBQUAAAABAhEAAyEEEjFBUQUiYXEGEzKBkSNCUmKhscHRFFNygpLS4fAHFTOishZDJHOT0/EXVIPCw//EABoBAAMBAQEBAAAAAAAAAAAAAAECAwAEBQb/xAAyEQACAQIDBQYGAgMBAAAAAAAAAQIDERIhMQQTQVGhUmGBkeHwFCIyQrHRI3FiwfEF/9oADAMBAAIRAxEAPwAf9KEMFqgYVQ+WHMfPbuKPqgiJhMWJVnUcIq2cNBiz2sJwiFSTX0gaIZezlGL0qyqSKYvnTnCTbCTEwmKyjnlOb1EZalyieEWpMjjFWzlUQ2vb8iTRa3V6KAVH2UHeREMM5O0cxW0g4iSdYeJBjEz+nZwk2dR4rf8AxSPjA5fSW2TP9wywcAlKR4Egq9sWhsNV65e+4nvE9D0j6MYiKE1vKAuli5AjzCdaJiqTJsxXBUxRx4ExWFmSCClgQXBAGOOdD3xdf+euMhryPVU26zpxnyRzmI+cWbPtWzksJ8knQTEH4x5ILPqonmfhhFeYEhTEsNT2eRIduZYRSOwwXESSlbNnuMuahXZUk8iD7ocuWGDkBywejk4AcY8E6lDqZSc6KCTeZ6y1EVdqMcxSLiLatN1ps1F00Za2Sa1YGmJq2Zh3sS5krPgz3RNlhyJLR5LYum9ulqI+kS5rBwJiEkEM+4pF0qLcTGm2f/E0f79nI9aUoH+1TN+IxvhUib3huAVRy+rSB+zel1jnMETkhR81boU+gCmfueCsy0pHOFnBRWcid3fQfIUc4uhbQLXbgIrzNpaCOf4jBxA6EpvQMqnxH1g1gRLtClY0iQK4w62hvM3w9i5s1Y6pH2R7osTZaVpKVAKSoEEHMGhB7oEbOU0tPARcROMVjWyBOnnkBthvZ1mzqDhDC8TVcvCWs0qR2VF3JvE0EaK/dYE0NAfgfge7HHOdJpClJE5CQpcoHd9OWWvoPcHHEcTFzZNoEyWHLhqF3dJ7JPFvaDGVZrQaVO6uFpnOICh844hYBAJ5HXgePviQKECTxaiJNEKpMQmzVqTAToVa58xdoM2ZfQVBUsXWCAVTHSDicB7GoY1gTCuimx3NxdiiiQBEvVjSLdwQ5hF4bPkTdVlW5whRbYQoruELvDwZdgGscFjaFLn6x0WqOX+Q+hJxKMWJVmVFaXbYsy9pRNqfIRhOy2UjGCMiWM4GWW1vBKVNGJwzjkmpcSbMf/E/b4lJRZ0kgr31t6ILJHeoE/d4xgJW2Jx7F4DIu3g0embS2lJnXvpCJXVB7nWCWDhUi+6rzGgSMSOMALVbpBKurWjUJlpWtuDgAboYPHs7HJU6ahgz4s4KsG5tudjMItVqUweYch2/CpaJBZrQWx/sp4wfTa5dWE9moTKCEvXFSywGEdTaEkpaUtVK+XkB6NRlUjp3j4REVOHaYENgtOLUwclgDU5H9tEqdmTWHZL+vMfXKDN8MfJgOaPMmKajeYkg5+MPM5RACZck3fSNqrQio6vPGA6k+X4/Yyp0+/34AuzWacgkp6oFm7Uw0PhpEsuwKCetWELJ7QzPJxRucXkzFdoosoBADNOIxxqkVrD5aVEFATILud1CyQCct6jZQrlLu80MsC4Py9AemSguyQRyDjhwI0jvUpYblRmM9Qa6P7IdaU3V3wwI3VJSGvZVBU4PFouSUoUApJJSrHgRi/EUpGbtmUglIHrkJfsMDkMH1Ff20Rz5TJJRevpqKuFAeaQTi2HGDH0UVTmOyX7wPBo4qzDEPoR7iPbCqohnSMuLNaVpvovKSfWS3tZoMbD21tSylJTLmTUOxlG8ugxYC8U8xqHeO2SaZE1UsJvAkLS6pgBSp7yGSkvvPVqPnhBqybWWGKZcx3oEzAaYKT5SUATjXRwXq7VJtq2FNe+85lTS+5p++49PkLKkpJSUkgEpLOkkVSWJDg0ppE4jzux9KerLlM5HNCFgjLdlrJ/tLcqABtfpHbFrIFqdKg46oXN0sKoUy0YeLtjHkw2Kbk+BaVRLvPZIx+0v4lWORNXLKZy1IUUquIS15JIIBUpLsQY822bb7XIJVKWpBVQm6kuO99IozrMpRUpQBUSSSUKLk1JLcTHZS2CKk8buiMqkmskemWX+K1kAYyrSMfNl6/8AMi5L/irYs0zx9xPwXHkgsyq0QG1QqEZKwf8Aa93wjo+Eo8PyTxT4nsSf4o2D0po/+I/CL3RfbMqfeVZyTKCixUkp9Zcuvo3kkcFDQx4a82jdV4iOptNoAZOuSqPyBGkCexwa+V28TRm1r+D6Y5ikdFqCcW7/AN4x8vT7dMB3g7Z/sxCraJHmAePzgR2GXCQHUjxPono1aUISSpaQ6U9ogZrOBNMYKr27IGM+SOc1A+MfMH82Pog+Pzjo2qo+aPD9YZbDLmCVaDdz6XPSiyDG1Wf/AKsv5xz/AFdYhjapPcsH3R81TLdMwIbmISFLU50YindDLY2tZCucXoj6UHTWwZ2qX3Xj7hCj5vR1vD8I+UKKblLiDLvNi8MVDTMht6OWx72IlSYu2UCKEuL9mTCVNANhmyyxFbpaF9QmXLmFBWpjdxKAC4Byrdrzi3YUmM5tvb1n61V6a90XUpQ6q4HCmLnHKOSjCUqt1nbMjUcUvmdgKnZMtFWc+kqpOWMSiS4bEYMz4Q7/AFBKp1Uhai5NQkcE45M8dl7Xm0uygGBAvXqnM0Eem3Ueq82QW64dESyrKo4JNS1ARwb3xbFimEndVQVwpnmYqytqThc7AbBgDVjU3ljjpEgtk8hRM6hNQES64Jxvk4aCIvHfgOpR4JkidlrZG6N5mqNCYsWfY61KUGS4Afe1fhwioucskDrllqghd1svqDESQcevngksQJtSxb6gU74NpviupsfKL6BL+UL6kr3WS/neiSDS7wg3sETrHPC0XFXwZbKKmqywaD1fbGYKAN3rJpBBxUsjHAgXXdzEU5YIO8XBoQJlOIecwLcIGCb+7oxZSbVnE0e3NmTbTaJy1XEKUlKyE3mNLlHz3R4iM/MsMySBPTVCgL6U41zY+cPg3KOzqQoELSb6RU9ZO3hkqk0Z4igcHJol6qWE0ljiCue3d5WDFSWTfT1MldZLqTFZO8lTpUArLiHw4CGpWpgCrA0oMjnTQd8NlICGuC6jeJAKixoSd5R1qBHWNQXZ6UGgMNZFV3nLdZHmSTiVKMogsGJF5NQNQa8Yuy9kLBIUEgpIvF8H7K8MMicmgfaSqYgAnApJZwaGhBB1NOZEdl3r39SZhQ9ZNdjiO3gWhWpWtcTO+SNjYdnrAKVIwLKYjdfA4jcVn+hMWp/R+XNBE6SrMEsCoFqsoOQoCr5iur4mftGfLEtUufNFQguoKZJBN0XknNIxeDWzdo28jctSSzJ35YVTFJdMtJZ6AnCuUcsqEl82K3mLKT0sZPpBsOdZJt11LRUoWAqo9YYhQcOPnFKUJpD3iOYV+WPQNobQt02WZc6zyJw1QoyVpOqLylVB4ZtgRGXlWoIvpUZqFg1SoJJBYUc4j5x206zlHg33EVTV9WgX1iwazE1GiuPqx1dsWFN1iKcDr9nQGD6LZKUd5czAeYnUxEbZZAxWsmm95FBqWrh+3jbx9n35DuFllIA/S5jUMktre/LDOsmU3bOc8VfKNGdo2KjzTj9Qjs1bzdG8Ib9NsNbq6ns3rOlsqF00zEbevsPyf6Fcf8zMWzZ81St24xAIZQzSMH4xQGy5hzQfvo46mNku3SnL9VgLvkJdcRiE6NDDaJCiCblU18iBWjCg5xSO0TS0Els8W736mPRsuYSzJf8A5kr80WrJsKcVdgfjl8PWjTy59nZLiXiX8lgNcOAiZG0pKQbpQC7J3FVFD73gvaaj0XRgjs0FqwLbtkKui8kAkBt5GmOMV5ck3SbhoM5ssA1GBCqQW2htiz3jeIUwF0NOxqWxYZRAna1mWpKbqGZiyVioqAdajH2wIyqWziNKNPFk10BgSuvkkHnPl/mhRr0WGxNUpBc0uTDnSvKFCfErsvyf7D8PLn+P0DHjgMRFUdSDAsdqkWpaoI2VUDpMkmCVksSiYjUw2zZS4YkqFwvgxfk1YwEmwS0lkJHcHPjjGn6SbRl2WSBMJvTKJSA5LM/vHjGURt1fmSDwKi3CNskJ4XJaM5as6d7Sea8y4izqLliQA/61iVVgVXdwS5duPygcna9pYgCWlw2tBzMI220F704VxZLP4AxdwnzQqq0+TNDZdhLKgmg3Xx4jhFhOxVdWkuneWAMc1s+XOM+iZOvOq0TqjJRHd2QYaVOzlRHFU0+DTQPACOZwqN/V0Lb22kTVSNgeUUm+kMkEsk5lWquEVjspAllV8PeOlWURrGfRJllyUvo6p3t8sfjExuhmQkfdln/NKoypzv8AXy4AdR9nqaSbsuUJiR1yWN5z5OjM2MRTLBI8qOuS4G7WXUty101jPCS+EpJA9Sz/APZiEBH1Uv8A6cj/ALUPGi+2/JE5VZcvfkHNt2KUEJmypqTMSHulSASCKpYeHcDlFOVPCkBQGmfEOMMQYqpmgYS0imATLHuliI5aylizJWQ/BRIr3mnhxi0YWVr3FjUd80FOtIIIAY8XrQvhmzeENmrIJS1MRXDJsMvc0Rklgm6qpcUOhcfHxh6VuWW4N0VuqODsqg7j3wLFrkaFG6SBhjXQg6cHh5muRTEa564Zv4vHETEhJVXBQIummL+GPjDBOSFAVYvkeBpTGjjlBBfvH26Y8lRbsso/dUC/71MabZMlMte7MBCg4FDeT56GfHzhqxjMTJgKJidUqSaKq6cWbDOK1msiCkNLFMd2VgcC5lk95Jic6eONr2FcniyPYJNjWReC0KZqsWUk9lb3jiN0nkdIz/Tvo8Zkrr0o3kf1LpqUB3LMzg48EnQRiLNYUOzKSpjVK1Irk9wpDGNHZ9lWkEdRbLQi9VIvlYOFCJiyCXphpHMqUKMk8XQR7x6oyqbIm+aTcBgkYPFdex5amJVProgaDDwhm3pVrs84y761XSA6EkBiArAUAqMKRRVarcHIM9h2aK4YU0ePRjGTSlGSz98iMpw0cWE0dHpLPetGLf0x9nxiQ9H5VSFz3Tg8qmtdBx0gZZ9oW80v2hseyrHwxdoI2e128u6590g3hdNRdzppCzVVfcvP0NF039r9+JW2ghN9DLSGSxcLxphuxElCfTT/AH/lju1UlJlPipNTxiusM8Olksxaj+Z5EkxSUt5RP9/5YrGeHG/L8V+zciO3gbvI+6Bvo8/lFoQTRCc2mWbRLCq9ZL8VafZifZspCZhKpiO4nF86QLanf8DFzZ0l5hHEnwr8IrJWja5OLvJZHpEiwS1B7y+6WSPFxHIhlWi0pF2WpYSMLoprpCjx2ql8pe/I9q/cDgiJECOND0LaLMqkErFLJMH5EkgYQBsVraDNl2jeMefXUmzMGdMZw6pCMyp+TBvjGQTIJy90F+ndumpnJCZJKbu6o9knzuTOMYzP020HNCfbHfslJqircTiq1IY7O/kFlWQnQMwx/SJEbPNa+cBhy4wHK5yqmcRXzQflHES1HtTZh/fMRRwfMKqwv9PVGpGzO2Sobo+BPyhv0JIuPMFcexSnKMzLsqXqZh+8qnLeiwmQjQ+KSO90l453Sfa6F1Xv9vUPokSQlbzEuCbodNaDDv0h082cBPlR6zKwpw4tAVEiT9Uk8xLP/wCcTInMGSkJb0WT/iBAVPP6n0C6kuyvfgXPpdmBLzQ1G3z3/CK38ws90jrU3st460hyrVM1Xy6yf8FiHJnzCGIUQcXVOPcQVse8RZRiuZJzm+CLplpJBSiYpOZuTDRuXKGKsBUkjqJxclmlTTQ8k84qzLbNQkovrAAoCTRLMAOWDaXdYYu1zFC6VEkEVzzIPHD2QyiK5t8vIISpc4SwJiFoU9L6FIJCW3g4D4jDOKc9BUS5dQ4+zv8AlFmRZjMSksOs8o1BUgSmThm6m5iOSbMl7ypiACQDROF0EEAtmWwz4QuJJsZXtZkNmULhPqqB4ulQSfEgd6Yiu1A8P3wi0mRJuKTevAoKqDAlyR2e8V1hlsCQUgAEgOCw3gQGPeDXQvpBUswEliAclVGe9yKWPga8iYvbJsqEy5PWy5qSUXZoMucGcdobtWLUGphnR9aSopITdWTQoTjdDVIcaeEdnoKFJu4XbyN1NUkZ6kMU1zTEpu7cdBrNu6LKpllF0qmKQWKVE9YAFDsr3gzHT1hB3Zm17EpLfSpaC14AzU0OC0i9rinWAVsIVYpgJcgpWk5kdegEdzg9/CBfUXjvpvVzMw4Y+dElSjNZt5XA8eisanpehMyUJyJqJpQQFlK0uEOxKbhuteKSaOzV3TGGTt2Qk3FLtAKTvYaEUrxEFZvRySZS1CWApKX3Tdyqp2JoDebNjGek7CQpwROUp2JSQaZAuHemekX2eNPC028iU94nZJBOXt+zZTLUKuOzg/PGh9kWkbfs7Kada6hh2cWzrhA+T0blgF5dpoWoE8Md3jF6V0eki95K10D4J4+rwjTVHv6Bjvu4zG3LWo3TRjhelyyw70mKkzaCw/Yw+qlcPVgjtJadxlgFOLpURmdCIoWwg4zUjdbsKwpomO6nayVunocdW+Ju5CLeo4hGH1Urj6sMFpVSiMfqpPD1Y6iUmnlk4eivj6sM6lDDywx9CZw4RW0eXQjd8+ojaVMaS8fqpPH1YfZ7Su8btwHUS5b/AOOjwwyUV8sMfQXx4RLZurSpzMemFxWjQXa2nQCvfXqejWHa0sIAWqfe9QgDAZOIUM2bY0TEBXVzl8U3QMBqMYUeJNU7u9z21cFKVCQk8YsKbIRZkrYR0OVloUsNs0pWkH9nWZWjQPkKgvZbRHFXm2jMA9OqGWgCoST4lv8A6xlRZydP2YNdPUWjrBNQZfVlkDG8CASXBDNjhGS8scZpHIGO/ZYfwxzRwVprHmmG5dhoATRicP1iaTYBmpt1zhAESFedMWfD5w5FiTrMP3j84eUP8ug8K0V9nUN2azy911CorVMTplym7Qe96WT4+EAFyE+j7R+WHSLLK+rT7PyxKVO+eJlY7Qlkor34GoTOswUSV7rY3ji8U126zBJHWJvOcVZPThhA2WkDAMeBUM+BDRYTOW1H5Xpv54kqST1ZV15PRIuIt9nJdJSRoK/rDwpBBaWokmjIJbnFf6TNON7POZx9Zo466ujxSeOp5RRKPf5k3Uqcl5E20ikpJTLmIYO/VKbiMMxTndJwgcZhCkm9TFw2BGIpxBi5doCyQfsIcHweIlyFKXQByCakDMXhjka6ALQIrBpKxCWK9yZcpQKSJhqHyobykg4eq3hDjZlKKlE0UomgABNLww1r38IklWVZdCgkXEhIctul1ipHrH2RNKpZ5m+kqLkJCg98EsQA+IJHJcI520K2XEoSrIoy1bxdCUnLNaEjL1vfCuKU1TupJ81wlw4wyJJ4b0FViUACjeSSlC3WrAm+kf0ksbyBWtL3OOC2y5Uw+QBBTQXjQ1Cg5GBAw+1G3jeiBhQPsUslSk3iMVDDJLnLhExtExkgq7D5Jo43suR8dY4m2KKSEoSCkLL5lN1fqit1xzium0kLSQmhyfHDGmYcQ1m3mjJrmXLTMX9HnAqolJVgPTAOA4mnKCP85sxVe+jzQDdNZCm0VlgR7RAoTT1UwAUAqXrdK0tlrdrwhSZL0ZHo4S+eLYtnE3Ti7396Gd7/ACmjs+37EgC+FIYNWVMFAWFQM0kg8gYx9pnSwsizTioXt0pUoFQc3dC9fGNJZ7GgsVdWxr2ZXI5Ub3xj7XZwmYUmvVrxGJAVi44NA2eEFJ2b9+AlVyWtgkJNrYsLRiM5uicf1iwmzW5i4tF66HrM9bQxSTt6z7w/4tyab6aMwrvaxOnb1mclrWzfWJ48YeUanZ6eoqlDtA7pAhKTLJRQs4GYZ884CWuYg9lLBjifD2N4Rbt1vmUUFrZ6AqPLWKq7dM+sXh6Z0eOynFpL9nLVmpSdikiaN395mGFYYcznyiyLdM3fKL/GrXnHP5hMb+ov8a/nHRnyOfLmQqVjhjrziew1mBNK/KOq2hMr5RdPXXr9qOSrVMKm6xdfXVpzjO9jK1zdWLZ9oUhJl9YUsOyogOw48oUM2DtRCZQE2UqYr0jMLswpV+MKPIm6qk0o/j9nsRwtJlhQ4RwQtj2sTgzOoByYKp2Ys4IV4GBKag7SOiMlJXRRlLMX5EyLcno3OVhLPsgpZeis7NIHfEJ1YPQ0pxXEyvSUuhAHE+wD4xkvo5OY8P1j0rpf0NmqkLmiZc6mWtbBjeYXmJxGGWseSKs01t6Yr2R17HZ09bHBtE1i0uGkWIPU5gZaPEyLOjNQ7RzThWM79F1Uv8UPTZk+seaj8ovKn3ghXS+3qaBcqXWox9LKn6xLKXJBLqo1KnjGdTZJdTcHeX+EPlSUZISP3waIyoprVnRHarP6V78A6i1SGSCpNO050xxhx2hZUkuuWxwqMc+WUBpacBdH93zi4i8MAe6984m6UVxZRbTNrJLyL8m1SSAzHiGIgjJmImTLkqUtSwm8UJlm9ddrzaOQH4wDClNUEjiDWJjJdCiQwBdmyq5AxNHpmQmA4Rv6mdWfd5GgOzJzH/h5gfB0M3j8Ij2hsyaoAplsU+sgPqKqGIfGjsThGUUllEtVND7X+B7ovbNkkzEvgpbHxZ/AH2Q+7Uc7kt5KeX+vUk2ilJWtQUN3dxGCAEH2JfuhqbNdCReDG6DvJ1HHn7IkmSXSD2QvEZBRIvDkyknvOkSCWCAkrwPgGLHHKneIZOysFRLVpXLa7eQ8what5LApC0KFDmV3vvHSKE1F4kXkkhg99NSHIOOYI9sXFyUqTLDkrZShxLsU9/VkDiRAxE5CSVM4OPdQZ/t4FPuNJlqyzUiU5IcgpFRhM10ukn8Z0iASHU15OD9oZkcdQ/eIYFp6tSSKG62uLlvwk94hyCbxKsUm6dGq55YHwiiVriLPIvhQMggEFa9xnA/3ErqTShSoffEGpW0VAlXVp7SDSdJooUIqrNJAgHY5KcFUvkNwcElXcbp74dLO8pJo7AjRQuuPf4RzzgpXRRJmhm9LJcs9WuQul47qpatxb0cKZ7wdsg2sYm0W+XfJUmYb2JKCSeOmsHxKC1zHf+mhLi81645dvWHsjITA6wTqxfj+sPs1KCvZciNWUohLZ2x0TEKX1E9WJdJAGrsR+6wWkdHkBTfRLRgPPT8oy/0O0qJ6jrShJrcUQA+8zAjjEyNk7Qfsz3+34+dyi04t/el4+pKMkvsKW1CjsHrEkE+Yk54dsYRQKE+kvD6tOn/MizbUsitFBSgqtXBDv3vFG8fYfdHZBZHLN5kykS6by/wD88QlEtu2vH6tP/cjgBLY48eEM+jKOAOOijrwh1/ZN/0SqEuu8v8AAnX7cPs0yWlYLrLVa6nL70R/Q113F/hVw4RLZbEu+kFCsQOyrXlGbVtTK99D0PonZkzpRIlJUxZ1rKCKYMD7eMcjIbN2DNmJLBKWUf6igh8KpvYjjCjyqtGLm/5Le/7PRhXnhXyl7o/MKJ6VJKk3Q9BV6sDiwOFHoc4972NP61AXNlBCtAXA+f8A4jwrojaAi1BZuC6o5BqEvkRg+nOPU9hdIxMUu8UpQ91BJAvEZJBxJqWEQ29PGna9g0o3pmj25tkSG3SQxLgaEOKYFnNdObDF9MJaUo9JYJZ8GfE4D/z34zpJthS1TTe3UhlpcboJcKLKqNKRidp7U6xKOrmUCmUlmLbhBch8aUyB5QKOzyqZ6BkoQjmen7V6adbYpqSkJmLCpZD5FCg/jRo83tNl3an2Q0W4KCkA41opmAdRJOlSHyaAe13MwhJUE1a7W8XIqSWEdtGi07XEqThGOSCC7OKV10ypEgs6K10asDDYiEocqe7UBZxvqjsuwXi1e8kxZxXMkp5/SGFyUC9XKlTU1iVKZYPBuOMZ1FnQ5F0UiVEpA81MTlS72WjtNvtQdSuUAHUkMcyMH48Iem1yHO/Kb7SPnGfvgKAAHt+cEZBL0SPA/OJypJFobU3kki+LVJZguW+NFIPuMW5U5Bw9gqOMCUoVoWfQwc6LbLlz7QmXP3UFJLslNQHFSOcJNJK4yrS5AmbLAKmLAUIYUDUDEOAALvG4TD7HLJQd8i6k6ULUOGpEX+kVhTKnzZUs3kUSkuPOCWqAxIWQkCnbVA2UVB90srdLka3hnqPbDxeKORJZOxxyUhIUS6gWp2kg4UxqR3xGqYywQo4Me/DLUe2JFSVBbUTS878hpwjikpWtXrKYAHUDBgaXiQIogSuPnkoWN5QokguzG6lXjX+2KsxLpLk7wfE0vH4Fx3Q+1W5KkklLqLsbxxfRsMuUI7RBCbssbpftYg4+bqEnxgxUktBHKL4jky9xCiSXUXqcEgP/AJjwi2qzsCqrYYnFKRjXMf4mK8y1LDboAUm8Bo5IOWYCfCGy7eoyloZ3wrVwaHvSSPvQLSCpRRMlBEoG8pwojtHBKWOeigYBbUts1MxRExTEv2jiKHvevfBVU0gIwZSSQMu1dJ77v9sZucsqKhib5bvLfARWjG7uyFaeSSNn0f6QKkpWFIVOWtSC5mISd3IXi50oIG223OSTLKHLgFUulTTtVb4RRAKChnN0ucasYktabwK7pDqL46fvxhFSipYktRt5LDa5Y/m0sFRXLWSQwAUzHBzrRosjpFZQX+jTTRmM7E64cD4wOmdUC85Ki4BDFQ1cluDQ9c2xUaQvjvrL8cQ36wXCL4PwfqbHPmvfgD7dbVElSFLSMk31UBNAa1IFHisLbM+sX+JXGJZplOpisJOAu4aCqqtrDQJNN6aTwQj88dKSS0OZ4r69SI2uZ9Yv8R4RFMtC6768fSPGLZMoDGY3JD++IzNkV/reCIKtyFafMrFSjmcBmeEJMtyP3rFm9KOU1uaPlHZa5Tjdm/iR7d0w1+4GFczQ7Htn0ZDdXLm3q74O7iGDGFFKzbZCAwlIV9sJU2OFKQo4Z0XJ3cep2Rq2VlIplanBQSkvRizctKv4w2ZPmApeapwbyd5ZY5KToeIrDUgs+Edn1u1dkgVIo2jZc46rHNfI5MnKU5KyXxcqLtg7498Msw30/aHvESFIbtZ5YZ+2OSkpCk1LuMhqOMbgbiN6upGQxi+uUOsUMGUYr2ogKWKhlKGWLnjFudaxLmL3EqJILm6W3QWAJ4wjbeg8UuJfny0hKCVYpOY9NURMh3Cmrrk0Rz9tqCZW4gBSVeYnKYoaQPn7dm1LI8PkYlGnNlpVaa/4XhKQ9DVy9ThWJUyk3Wet7jg/ygSnpDOyujkD84mXt+0ZKyyf5wzpT9sEa1L2vUJJs4D0fShgkiWlxu4CtP28Zk7btPpn998RHatoxMxvB/dCuhN8UUjtVOOifl6myk2VwWlkuaMn9tEps7MLig2O7TujIbXmW2zL6ueZkpbBVxaQkscCzYfI6Qyw7cug9aSs5MBThlCPZp63HW2wva1jamyXgQQQFUwIIBDHkWwihMscyei9LCllR3riVEBY3VtTC+kqHOAI6Qy37Cu9ornbEou8l3LlyI0dnqIWptFOXELzNkWggq6mbQ+grKhy1eLVg2dNQAtUtQum+niTgGx7VzkAYzI2jKwFnRWlW/LDjtKX/wC2livD8kVdKbVvf5IKpBO9/wA/oK/yiaFJF3H1k0bUuwyh8jZq0rqBdGLrlgFKqFiVMTjhwgMdspH+wgfv7MOk7bdQAlS0uQHJoK4mmENu6nv/AKLjpp6h23JBHblbqUpAM6SCbiQgkArdiQoimcRSpSUKSeuk5H+tJLXah97MxS2htMypikJMiaAzTJd8pU4BpeCTTAuMQYqDb83JMthwV+aFVKdrD72F736BraMxBUCiZJuyxdSBNQ6gCpVA/rEc4B2WyFKnK5RYPRYLnEN3tCV0imjJHgfzRH/P5pyR4H5w8Kc4qxOU6bd79A9ZJAVLBvpHaDEL1NXA74mnSwzdfKxdmWMWr2YzJ23NfzfD9Y5ZkTZ00qSFFbOboXgGGCAS2EK6L1bH38bWSLe30gpSykKusN0nRs4FJSa0PhBNWx7Te7E0Fne5PwBA9AFqjhUaxYkdHbVMN1IUrCjmgfEglwO6KRqQhHNkZRlOV0gVLlE0Y+ELqFegr8JjSq6KzFASZcqcq1h1zAVShK6pylJQ5CrzsC51oGqB2zsmbZpglzkXFkBTOlW6SQC6SRiDnBjVhJ2UlcEoOKzRCmWWqD4GOGQvJC/wq+UNlp3CTgFJfvC/kYfMsqErUkpUbr+cKsH9CHFtkISVAFwRzDcYZ1SnDhsMSB74nl2UNMoWSWFcSAsjJjhFaalrlDUUr6yuAjJmaJurJJ7OOakj3mFEaxvK5n3woxi+lJwAehxD64w3r1gJ8lJwNbocggY72mvGD20NjzZM271MxTjJJIKjiAQ4LEgUeA6bKta0pTKWVVDBKjVi4w4HwMQjUjJX4F5QcciCZJmGrJqcE3AByD8DEM2RMBDhsDQp1ozZwZnbDnj/AGJpGvVq40wiGZsueEkqlTMsUsMdfCCqseaFdN8mR7e2iufNUqaUkoJli6hCGSlSroIQkAniaxW2rWaWBFEu5xdCMKU9sTJsK5syaUJJHWKOlCokEPiIuWrY80rJuNuoqSMQhIOeojYoprPh+g7uUlkgXa0nqrPwMwf3BXxiCaAxpBjamzFpky8DdWSWej9Xw5w1WwpjFyn+75QY1I2vfn+QOjO9rcjPdeRgIelailRfBvbDjZF+gv8ACr5R1Fim1HVr/Cr5Re6IWkQIUTmYShFuXsucwIlqfRokl7GnqYCUpyWwo7tWNjiuId3LkygiqoYYNzOjdplqAMsnlVsogT0ctJ/2lQqqw5oLo1OywSTEsyhMGrN0Tnm9fSUsglNFG8oMyKCjh6mlIkR0ZtBKmSxLg4dl+OfyjOtT5hVCp2WAL9BDwty5gzN6J2hzdQwDYqD88KRxPRS0ep+IQN9T7SNuKvZYNDG8oh2bF8y2USlKeqSsIDlSxirBIlEZ+ufZBYdGJ4vdnebMUYg/vnEw6MzBKSFKSAlaiogpNFiWkZ5FJ8YR1oc/dim4qdkDWFKSgm6H6yWjFWChMJzx3RA9Ci8H59gMpSUodaStK1GjApvAB8qKMDP5esYJJpw+cPGad3cnKnJZWKdwksBjhxiZFnAa8oChpVwagYDOCFu2aRMaUhZQGYqILlheyTS89GoNcSxGzZoDhCgQci1C9Xg7xW1AqcuRUnoF8XcLo8WjT/w/6QSbFNnLnhTmXdSAl63rx5CggKdlzbwNwjWudeb+yC0iVNQX6tKgoAOQeJbmCW7ojWwzhgej7y1KElPFp4BLpn07lWmWEyQsKMooW6QA6lyFlqmnk1B+UZ7op0lVZp6FqvGWAQsJZ1BjdGIoFhJxygtMC03yqVLASH7JyBfOLs/q5UizrlLs02ZPTeMtCkgymukiaA5SWJAfMHGI06dONJ04xy/vmVlGWNScrP8AovJ/iZKFqE7qppT1JltuA3itKnFSGYHPOMx006Sy7baROQlaEiWEEKZ6KWXoWZleyC4koDT1pCSQEqN5KgK1AALs+bRZtG1JLBKeqZ/RQpzr5S8RUZNEqcKVOSlCLvpqUnTnJWlJc9DFWOXMWFJlS5swlSVAoSokXQsYDPe9kEZmxLYtalmyzUA49YnqxX1pl0R6P0JslntqJxm2iYQgpF0z1BLEEndCgAzRo7T/AA9sYkqVJlvMukoKStTlqdl3D8DjFntKTfy5nPurZYjxmz7InuoXrMkqILm1WcswWMELUrztMolmbAUwvWizAjjaFHElnRIPKNRatmy5U0yVz5KJqSykGYHB07ONY7b9lS5cozFLQQlqBQc3lBL9nvxyhHtaTtbX+yy2ZNfUZodHpZd7XLBd6SLQcftJT7oUEpE6QoOw7yPlHIbfy5BWyxed+oD/ANUzRKEq6SAkpBVMWVMdGIHsyER2HpIuUEBEtG490lU1w7g4LAwJyzgx/wCmNuH1P4z+WHo/hfbTiuQPvK/LG32yWtiRDDX5Mk2Z0pmq3pipaA7U6x2o9TN0eLs3akhaT1k9LEHMnlis+7KKg/hZas5skfiMQTf4eTUv5ZBq1Erx8KZViDlsrfyz8l6HRF10rON/Eena8tASoTUFWYUl25NEc/b6FhypN6rgISA2Rwxx9kRq/h7aBitPv+UUp3RFaaGY/JB0ctrFY/Dt3Urmcto7PvzLcvbssNeIPIJ/bxbT0ms4VgSl3Ds4GlGc90Z5ewSnzleAHvhqNkJzUrxT8oo6VF8RVWrrKxqE9MpYZkkAPnjWj1/bxHN6YylJLJUFOWUCaY5QAOx0DNX77oR2SgZP3qhNxQ7w76v3Bq1dM03QJaWyJJLvrQ84o/6oJq5rkCcs4pnY0vQ96jDk7ERoe5XyMMqdCPAVz2hly0dJiTeSGcVFeOsNtG2ZqUomBVFpJp5u+qWx07L94iH+US9T4mJBsmWaNT7ROvPj4xrUlog/zPiVpXSKaFE3lHmcOUSo6SriQbMQ9APA/GJv5SjRPgILdLkCKr8GRS+lK0hwEudUg4MxD9/hCn9LZqsbp+6nnEqNjy3O6nmboHiT7IrWiwXVMmRfS1VC6PB2eAlRb+kL36WpLJ6Szz2KqDMEoBLbz4Dj7YfL2vOSreUqWskGstTkghhRJq+UNnbOKUnq0JUo+bdQ2eJLKTR95JBwwgXbLPNUlh1qfSlmYVI+6ScOBfmYMYU3okJOVWOtwtb7RMtL+Xl3mdiZiCc2coCXOhVEUnYVpmJJQZYAxUmcoszE9lSgGBHjAmyWG1tdT1qUl6X7o8HzizN2La2CmX/1A/tVpFEowyTRN7yebTD1m2VaDdUtUpSKOy5gdw9D1ZDkPlF+fs8JCiZYUAKtaJt7Tsos7vwaMYNi2w0KFnnMT8VRwdGLS9ZYHOYj4F4Rwg3nJe/EZSq2yi/fga9diIJF2WGF4vOnk0dwD1O8aHdFcNQ9aapCm3VA5EItR8HCR4iM6nojaT5iB99PzhL6J2kFurSW0WOesBRpdpefqZuv2X78AsqzCvWTVkEMdwJ/ymga4xTsthsyFhQWSR6SrKR3/wDECK/+k7T9Wkc1Q+V0PtD9qWni6qeCYpjppfUhcFVv6WGZlslAXSlGALFNlYguxBM8vhk8F9h7Pnzg9mkrUHYFCJF3Kt9JUkZ5vSMsejNpLAzU3Rh220oLrCLidjW1KAhFrWlCa3BNmMC7lSUhgMSdccYi1Sta6KpV+TNJtTbkyz7Rs9mFotO7aEJmDrLqCiZcKQwLFnL4CnFwY+gS09WbXthKSiYVqlzZyVrKWSAlSUzMHSVNhvENWnm6+hsw4zk+CjhTjCR0NUDWYnwV8KxkqSSWP1A4V7u0SfpVaLLTqrSmYQ48kmcCdCu+hKVd2oyEBrBIVNKQiWopeq3ugJz3mKRTnXIu0G/9MXTuzZaRrcCiDzUSRwZoJbN2N1SjetClKLPuOWD0q8M61OMbRf5CqFSUvn/0ZS0bPXfXcTu3jdvLSCz0xVo0KPQ07Ll4lc0E44gnnSFEvju4p8GuZokrWW31OMno3cATDlX81nu+IPzjsKPEbO+wlSlFgpRJOWXzHOsMRZ2O6wINaZPVlO/iIUKFUmY59GDFWIBzAcO2BDZ5mAW1ZRCihyS+LnDIfsQoUX2eTxe+4ACmWcvj+/CIvo5fH3n5RyFHpqTJOKucNnY1buP6RbRZAcsvSOetI7CgSk7GjFXZJZbO/c7vXwDRKmwnJWeOB00IhQolKbTKKKsMRZ0k54tlU64CJJckE8seMKFBbYUkOmyAA7U4l/h8YalV2ozpl8oUKNF3WYbD76mdk05/Bo7ZmAdscWb5GFCgPQwuvS1QeDNSGy99rpLaH9IUKC1ZXRuJaShgQO//AM4w5AOtOH6vChRG4SNSiCCa05Qpayohm4uB7IUKH4XMOQXqSW0ZNOGDQuqxqQ3JvBoUKFeRiK5r4sH+UPWo0ZRpwTryhQoY1hi0pIp7Qk/CGiYmqQKJ1A9kKFDJCvUetINSG5NTLOIgqoAJL69+QLQoUZaBJbOm+pQ9HGgrnTuaJuuDMXNArTT5jOFChGru39A4Fk3WFG5d2MdhQokka5//2Q=="/>
          <p:cNvSpPr>
            <a:spLocks noChangeAspect="1" noChangeArrowheads="1"/>
          </p:cNvSpPr>
          <p:nvPr/>
        </p:nvSpPr>
        <p:spPr bwMode="auto">
          <a:xfrm>
            <a:off x="155575" y="-998538"/>
            <a:ext cx="3165475" cy="207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 descr="http://www.englandtravelpictures.com/England-travel-London-City-Hall-J-Salmor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571744"/>
            <a:ext cx="314327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Money in </a:t>
            </a:r>
            <a:r>
              <a:rPr lang="fr-FR" dirty="0" err="1"/>
              <a:t>E</a:t>
            </a:r>
            <a:r>
              <a:rPr lang="fr-FR" dirty="0" err="1" smtClean="0"/>
              <a:t>ngland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1763"/>
            <a:ext cx="4889326" cy="190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RightFacing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Famous</a:t>
            </a:r>
            <a:r>
              <a:rPr lang="fr-FR" dirty="0" smtClean="0"/>
              <a:t> people </a:t>
            </a:r>
            <a:endParaRPr lang="fr-FR" dirty="0"/>
          </a:p>
        </p:txBody>
      </p:sp>
      <p:pic>
        <p:nvPicPr>
          <p:cNvPr id="4" name="Espace réservé du contenu 3" descr="zla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WORD 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285992"/>
            <a:ext cx="8208308" cy="4389437"/>
          </a:xfrm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4215604" y="3285330"/>
            <a:ext cx="8572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75542"/>
          </a:xfrm>
          <a:ln>
            <a:solidFill>
              <a:srgbClr val="C0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MAP OF THE WORLD</a:t>
            </a:r>
            <a:endParaRPr lang="fr-FR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fr-FR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MAP OF ENGLAND</a:t>
            </a:r>
            <a:endParaRPr lang="fr-FR" b="1" dirty="0">
              <a:ln w="24500" cmpd="dbl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Espace réservé du contenu 4" descr="England-Cities-Area-Map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2214554"/>
            <a:ext cx="2928958" cy="43894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  <a:scene3d>
            <a:camera prst="perspectiveRelaxed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err="1" smtClean="0"/>
              <a:t>Queen</a:t>
            </a:r>
            <a:r>
              <a:rPr lang="fr-FR" dirty="0" smtClean="0"/>
              <a:t> of </a:t>
            </a:r>
            <a:r>
              <a:rPr lang="fr-FR" dirty="0" err="1" smtClean="0"/>
              <a:t>England</a:t>
            </a:r>
            <a:endParaRPr lang="fr-FR" dirty="0"/>
          </a:p>
        </p:txBody>
      </p:sp>
      <p:pic>
        <p:nvPicPr>
          <p:cNvPr id="4" name="Espace réservé du contenu 3" descr="874079_britain-s-queen-elizabeth-ii-smiles-during-a-visit-to-open-the-sainsbury-laboratory-for-plant-sciences-in-the-university-of-cambridge-botanic-garden-in-cambridge-engla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285992"/>
            <a:ext cx="3238523" cy="40005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Bulle ronde 5"/>
          <p:cNvSpPr/>
          <p:nvPr/>
        </p:nvSpPr>
        <p:spPr>
          <a:xfrm>
            <a:off x="3357554" y="2143116"/>
            <a:ext cx="1857388" cy="642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happy!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Steak and </a:t>
            </a:r>
            <a:r>
              <a:rPr lang="fr-FR" dirty="0" err="1" smtClean="0"/>
              <a:t>kidney</a:t>
            </a:r>
            <a:r>
              <a:rPr lang="fr-FR" dirty="0" smtClean="0"/>
              <a:t> pie </a:t>
            </a:r>
            <a:r>
              <a:rPr lang="fr-FR" dirty="0" err="1" smtClean="0"/>
              <a:t>with</a:t>
            </a:r>
            <a:r>
              <a:rPr lang="fr-FR" dirty="0" smtClean="0"/>
              <a:t> chips and </a:t>
            </a:r>
            <a:r>
              <a:rPr lang="fr-FR" dirty="0" err="1" smtClean="0"/>
              <a:t>vegetables</a:t>
            </a:r>
            <a:endParaRPr lang="fr-FR" dirty="0"/>
          </a:p>
        </p:txBody>
      </p:sp>
      <p:pic>
        <p:nvPicPr>
          <p:cNvPr id="1026" name="Picture 2" descr="steak and kidney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22325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537842"/>
            <a:ext cx="4873129" cy="22254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city</a:t>
            </a:r>
            <a:endParaRPr lang="fr-FR" dirty="0"/>
          </a:p>
        </p:txBody>
      </p:sp>
      <p:pic>
        <p:nvPicPr>
          <p:cNvPr id="4" name="Espace réservé du contenu 3" descr="capitall cit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000240"/>
            <a:ext cx="7143800" cy="3429024"/>
          </a:xfrm>
        </p:spPr>
      </p:pic>
      <p:sp>
        <p:nvSpPr>
          <p:cNvPr id="5" name="Rectangle 4"/>
          <p:cNvSpPr/>
          <p:nvPr/>
        </p:nvSpPr>
        <p:spPr>
          <a:xfrm>
            <a:off x="4929190" y="2000240"/>
            <a:ext cx="2737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Lond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fr-FR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Flag of </a:t>
            </a:r>
            <a:r>
              <a:rPr lang="fr-FR" dirty="0" err="1" smtClean="0"/>
              <a:t>england</a:t>
            </a:r>
            <a:endParaRPr lang="fr-FR" dirty="0"/>
          </a:p>
        </p:txBody>
      </p:sp>
      <p:pic>
        <p:nvPicPr>
          <p:cNvPr id="4" name="Espace réservé du contenu 3" descr="coque-de-protection-pour-ipod-touch-4-drapeau-uk-angleterre-909717801_M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428868"/>
            <a:ext cx="2571750" cy="25717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Image 4" descr="royaume u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285992"/>
            <a:ext cx="5633115" cy="34131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m</a:t>
            </a:r>
            <a:r>
              <a:rPr lang="fr-FR" dirty="0" smtClean="0"/>
              <a:t>onument </a:t>
            </a:r>
            <a:r>
              <a:rPr lang="fr-FR" dirty="0" smtClean="0"/>
              <a:t>in </a:t>
            </a:r>
            <a:r>
              <a:rPr lang="fr-FR" dirty="0" err="1" smtClean="0"/>
              <a:t>E</a:t>
            </a:r>
            <a:r>
              <a:rPr lang="fr-FR" dirty="0" err="1" smtClean="0"/>
              <a:t>ngland</a:t>
            </a:r>
            <a:endParaRPr lang="fr-FR" dirty="0"/>
          </a:p>
        </p:txBody>
      </p:sp>
      <p:pic>
        <p:nvPicPr>
          <p:cNvPr id="6" name="Espace réservé du contenu 5" descr="Buckingham_Palace,_London,_England,_24Jan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214554"/>
            <a:ext cx="7298500" cy="4103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47</Words>
  <Application>Microsoft Office PowerPoint</Application>
  <PresentationFormat>Affichage à l'écran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England    </vt:lpstr>
      <vt:lpstr>MAP OF THE WORLD</vt:lpstr>
      <vt:lpstr>MAP OF ENGLAND</vt:lpstr>
      <vt:lpstr>Queen of England</vt:lpstr>
      <vt:lpstr>Typical food</vt:lpstr>
      <vt:lpstr>Capital city</vt:lpstr>
      <vt:lpstr>Big cities </vt:lpstr>
      <vt:lpstr>Flag of england</vt:lpstr>
      <vt:lpstr>A monument in England</vt:lpstr>
      <vt:lpstr>Money in England</vt:lpstr>
      <vt:lpstr>Famous people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    </dc:title>
  <dc:creator>donovan.borges</dc:creator>
  <cp:lastModifiedBy>MARION MERANGER GALTIER</cp:lastModifiedBy>
  <cp:revision>28</cp:revision>
  <dcterms:created xsi:type="dcterms:W3CDTF">2013-11-15T11:06:02Z</dcterms:created>
  <dcterms:modified xsi:type="dcterms:W3CDTF">2014-03-24T14:31:15Z</dcterms:modified>
</cp:coreProperties>
</file>