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9" r:id="rId3"/>
    <p:sldId id="260" r:id="rId4"/>
    <p:sldId id="257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8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4696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5E338-0920-4100-B53C-AF329C20B837}" type="datetimeFigureOut">
              <a:rPr lang="fr-FR" smtClean="0"/>
              <a:pPr/>
              <a:t>12/11/2014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CAE05-3370-4524-9778-1286D8F7DA9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0862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CAE05-3370-4524-9778-1286D8F7DA92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5789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404B8C-4CB7-4CFC-A3D9-A91F3D4A6738}" type="datetimeFigureOut">
              <a:rPr lang="fr-FR" smtClean="0"/>
              <a:pPr/>
              <a:t>12/11/2014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E8C221-9112-4EF6-BD5B-A5B0B7C8AF2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404B8C-4CB7-4CFC-A3D9-A91F3D4A6738}" type="datetimeFigureOut">
              <a:rPr lang="fr-FR" smtClean="0"/>
              <a:pPr/>
              <a:t>12/11/2014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E8C221-9112-4EF6-BD5B-A5B0B7C8AF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404B8C-4CB7-4CFC-A3D9-A91F3D4A6738}" type="datetimeFigureOut">
              <a:rPr lang="fr-FR" smtClean="0"/>
              <a:pPr/>
              <a:t>12/11/2014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E8C221-9112-4EF6-BD5B-A5B0B7C8AF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404B8C-4CB7-4CFC-A3D9-A91F3D4A6738}" type="datetimeFigureOut">
              <a:rPr lang="fr-FR" smtClean="0"/>
              <a:pPr/>
              <a:t>12/11/2014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E8C221-9112-4EF6-BD5B-A5B0B7C8AF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e libre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orme libre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orme libre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orme libre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orme libre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orme libre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orme libre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orme libre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orme libre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orme libre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orme libre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orme libre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orme libre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orme libre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orme libre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404B8C-4CB7-4CFC-A3D9-A91F3D4A6738}" type="datetimeFigureOut">
              <a:rPr lang="fr-FR" smtClean="0"/>
              <a:pPr/>
              <a:t>12/11/2014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E8C221-9112-4EF6-BD5B-A5B0B7C8AF2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404B8C-4CB7-4CFC-A3D9-A91F3D4A6738}" type="datetimeFigureOut">
              <a:rPr lang="fr-FR" smtClean="0"/>
              <a:pPr/>
              <a:t>12/11/2014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E8C221-9112-4EF6-BD5B-A5B0B7C8AF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404B8C-4CB7-4CFC-A3D9-A91F3D4A6738}" type="datetimeFigureOut">
              <a:rPr lang="fr-FR" smtClean="0"/>
              <a:pPr/>
              <a:t>12/11/2014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E8C221-9112-4EF6-BD5B-A5B0B7C8AF2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404B8C-4CB7-4CFC-A3D9-A91F3D4A6738}" type="datetimeFigureOut">
              <a:rPr lang="fr-FR" smtClean="0"/>
              <a:pPr/>
              <a:t>12/11/2014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E8C221-9112-4EF6-BD5B-A5B0B7C8AF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404B8C-4CB7-4CFC-A3D9-A91F3D4A6738}" type="datetimeFigureOut">
              <a:rPr lang="fr-FR" smtClean="0"/>
              <a:pPr/>
              <a:t>12/11/2014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E8C221-9112-4EF6-BD5B-A5B0B7C8AF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404B8C-4CB7-4CFC-A3D9-A91F3D4A6738}" type="datetimeFigureOut">
              <a:rPr lang="fr-FR" smtClean="0"/>
              <a:pPr/>
              <a:t>12/11/2014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E8C221-9112-4EF6-BD5B-A5B0B7C8AF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Connecteur droit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e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Connecteur droit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grpSp>
        <p:nvGrpSpPr>
          <p:cNvPr id="14" name="Groupe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Connecteur droit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e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Connecteur droit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83404B8C-4CB7-4CFC-A3D9-A91F3D4A6738}" type="datetimeFigureOut">
              <a:rPr lang="fr-FR" smtClean="0"/>
              <a:pPr/>
              <a:t>12/11/2014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A5E8C221-9112-4EF6-BD5B-A5B0B7C8AF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3404B8C-4CB7-4CFC-A3D9-A91F3D4A6738}" type="datetimeFigureOut">
              <a:rPr lang="fr-FR" smtClean="0"/>
              <a:pPr/>
              <a:t>12/11/2014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5E8C221-9112-4EF6-BD5B-A5B0B7C8AF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strips dir="ru"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           canada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 smtClean="0"/>
              <a:t>Ayoub</a:t>
            </a:r>
            <a:r>
              <a:rPr lang="fr-FR" dirty="0" smtClean="0"/>
              <a:t> 																4°B</a:t>
            </a:r>
            <a:endParaRPr lang="fr-FR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 smtClean="0"/>
              <a:t>Largest</a:t>
            </a:r>
            <a:r>
              <a:rPr lang="fr-FR" dirty="0" smtClean="0"/>
              <a:t> </a:t>
            </a:r>
            <a:r>
              <a:rPr lang="fr-FR" dirty="0" err="1" smtClean="0"/>
              <a:t>cities</a:t>
            </a:r>
            <a:r>
              <a:rPr lang="fr-FR" dirty="0" smtClean="0"/>
              <a:t>:</a:t>
            </a:r>
            <a:br>
              <a:rPr lang="fr-FR" dirty="0" smtClean="0"/>
            </a:br>
            <a:r>
              <a:rPr lang="fr-FR" dirty="0" err="1" smtClean="0"/>
              <a:t>Montréal,Quebec,Toronto</a:t>
            </a:r>
            <a:endParaRPr lang="fr-FR" dirty="0"/>
          </a:p>
        </p:txBody>
      </p:sp>
      <p:pic>
        <p:nvPicPr>
          <p:cNvPr id="4" name="Espace réservé du contenu 3" descr="soaxx201126-25_300dp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2357430"/>
            <a:ext cx="6260856" cy="4356110"/>
          </a:xfr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 smtClean="0"/>
              <a:t>Famous</a:t>
            </a:r>
            <a:r>
              <a:rPr lang="fr-FR" dirty="0" smtClean="0"/>
              <a:t> monuments:</a:t>
            </a:r>
            <a:br>
              <a:rPr lang="fr-FR" dirty="0" smtClean="0"/>
            </a:br>
            <a:r>
              <a:rPr lang="fr-FR" dirty="0" err="1" smtClean="0"/>
              <a:t>Absolute</a:t>
            </a:r>
            <a:r>
              <a:rPr lang="fr-FR" dirty="0" smtClean="0"/>
              <a:t> </a:t>
            </a:r>
            <a:r>
              <a:rPr lang="fr-FR" dirty="0" err="1" smtClean="0"/>
              <a:t>Tower</a:t>
            </a:r>
            <a:endParaRPr lang="fr-FR" dirty="0"/>
          </a:p>
        </p:txBody>
      </p:sp>
      <p:pic>
        <p:nvPicPr>
          <p:cNvPr id="4" name="Espace réservé du contenu 3" descr="absolute_towers_mississauga_mad130808_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4614" y="1784350"/>
            <a:ext cx="2651972" cy="4572000"/>
          </a:xfr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 smtClean="0"/>
              <a:t>Typical</a:t>
            </a:r>
            <a:r>
              <a:rPr lang="fr-FR" dirty="0" smtClean="0"/>
              <a:t> </a:t>
            </a:r>
            <a:r>
              <a:rPr lang="fr-FR" dirty="0" err="1" smtClean="0"/>
              <a:t>food</a:t>
            </a:r>
            <a:r>
              <a:rPr lang="fr-FR" dirty="0" smtClean="0"/>
              <a:t>:</a:t>
            </a:r>
            <a:br>
              <a:rPr lang="fr-FR" dirty="0" smtClean="0"/>
            </a:br>
            <a:r>
              <a:rPr lang="fr-FR" dirty="0" smtClean="0"/>
              <a:t>poutine</a:t>
            </a:r>
            <a:endParaRPr lang="fr-FR" dirty="0"/>
          </a:p>
        </p:txBody>
      </p:sp>
      <p:pic>
        <p:nvPicPr>
          <p:cNvPr id="6" name="Espace réservé du contenu 5" descr="poutin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0525" y="2238112"/>
            <a:ext cx="5500150" cy="3664475"/>
          </a:xfr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World </a:t>
            </a:r>
            <a:r>
              <a:rPr lang="fr-FR" dirty="0" err="1" smtClean="0"/>
              <a:t>map</a:t>
            </a:r>
            <a:endParaRPr lang="fr-FR" dirty="0"/>
          </a:p>
        </p:txBody>
      </p:sp>
      <p:pic>
        <p:nvPicPr>
          <p:cNvPr id="4" name="Espace réservé du contenu 3" descr="cart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2109114"/>
            <a:ext cx="7772400" cy="3922471"/>
          </a:xfrm>
        </p:spPr>
      </p:pic>
      <p:sp>
        <p:nvSpPr>
          <p:cNvPr id="6" name="Flèche droite 5"/>
          <p:cNvSpPr/>
          <p:nvPr/>
        </p:nvSpPr>
        <p:spPr>
          <a:xfrm rot="2362339">
            <a:off x="1301601" y="1844741"/>
            <a:ext cx="1785950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 smtClean="0"/>
              <a:t>Map</a:t>
            </a:r>
            <a:r>
              <a:rPr lang="fr-FR" dirty="0" smtClean="0"/>
              <a:t> of Canada </a:t>
            </a:r>
            <a:endParaRPr lang="fr-FR" dirty="0"/>
          </a:p>
        </p:txBody>
      </p:sp>
      <p:pic>
        <p:nvPicPr>
          <p:cNvPr id="4" name="Espace réservé du contenu 3" descr="canada_carte_ville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50" y="2103437"/>
            <a:ext cx="4457700" cy="3933825"/>
          </a:xfrm>
        </p:spPr>
      </p:pic>
      <p:sp>
        <p:nvSpPr>
          <p:cNvPr id="5" name="Flèche droite 4"/>
          <p:cNvSpPr/>
          <p:nvPr/>
        </p:nvSpPr>
        <p:spPr>
          <a:xfrm>
            <a:off x="1714480" y="3786190"/>
            <a:ext cx="214314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Flag of Canada</a:t>
            </a:r>
            <a:endParaRPr lang="fr-FR" dirty="0"/>
          </a:p>
        </p:txBody>
      </p:sp>
      <p:pic>
        <p:nvPicPr>
          <p:cNvPr id="7" name="Espace réservé du contenu 6" descr="drapeau-soldat-canad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2143116"/>
            <a:ext cx="5205434" cy="3000384"/>
          </a:xfr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 smtClean="0"/>
              <a:t>Emblem</a:t>
            </a:r>
            <a:r>
              <a:rPr lang="fr-FR" dirty="0" smtClean="0"/>
              <a:t> of Canda</a:t>
            </a:r>
            <a:endParaRPr lang="fr-FR" dirty="0"/>
          </a:p>
        </p:txBody>
      </p:sp>
      <p:pic>
        <p:nvPicPr>
          <p:cNvPr id="4" name="Espace réservé du contenu 3" descr="Logo_Équipe_Canada_Vancouver_2010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34390" y="1784350"/>
            <a:ext cx="4732420" cy="4572000"/>
          </a:xfr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2844928"/>
          </a:xfrm>
        </p:spPr>
        <p:txBody>
          <a:bodyPr/>
          <a:lstStyle/>
          <a:p>
            <a:pPr algn="ctr"/>
            <a:r>
              <a:rPr lang="fr-FR" dirty="0" err="1" smtClean="0"/>
              <a:t>Heads</a:t>
            </a:r>
            <a:r>
              <a:rPr lang="fr-FR" dirty="0" smtClean="0"/>
              <a:t> </a:t>
            </a:r>
            <a:r>
              <a:rPr lang="fr-FR" dirty="0" smtClean="0"/>
              <a:t>of </a:t>
            </a:r>
            <a:r>
              <a:rPr lang="fr-FR" dirty="0" smtClean="0"/>
              <a:t>state:</a:t>
            </a:r>
            <a:br>
              <a:rPr lang="fr-FR" dirty="0" smtClean="0"/>
            </a:br>
            <a:r>
              <a:rPr lang="fr-FR" dirty="0" err="1" smtClean="0"/>
              <a:t>Queen</a:t>
            </a:r>
            <a:r>
              <a:rPr lang="fr-FR" dirty="0" smtClean="0"/>
              <a:t> Elizabeth and the </a:t>
            </a:r>
            <a:r>
              <a:rPr lang="fr-FR" dirty="0" err="1" smtClean="0"/>
              <a:t>Governor</a:t>
            </a:r>
            <a:r>
              <a:rPr lang="fr-FR" dirty="0" smtClean="0"/>
              <a:t> General, David Lloyd Johnston.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GG-Johnst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141776"/>
            <a:ext cx="2508870" cy="301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2.bp.blogspot.com/-vt1N0i7zySo/T4vx3RHjiTI/AAAAAAAAC-Q/h1u44zm5nPs/s1600/The+Queen+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86649"/>
            <a:ext cx="2448534" cy="339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8662" y="500042"/>
            <a:ext cx="7772400" cy="914400"/>
          </a:xfrm>
        </p:spPr>
        <p:txBody>
          <a:bodyPr/>
          <a:lstStyle/>
          <a:p>
            <a:pPr algn="ctr"/>
            <a:r>
              <a:rPr lang="fr-FR" dirty="0" err="1" smtClean="0"/>
              <a:t>Currency</a:t>
            </a:r>
            <a:r>
              <a:rPr lang="fr-FR" dirty="0" smtClean="0"/>
              <a:t>:</a:t>
            </a:r>
            <a:br>
              <a:rPr lang="fr-FR" dirty="0" smtClean="0"/>
            </a:br>
            <a:r>
              <a:rPr lang="fr-FR" dirty="0" smtClean="0"/>
              <a:t> Canadian dollar</a:t>
            </a:r>
            <a:endParaRPr lang="fr-FR" dirty="0"/>
          </a:p>
        </p:txBody>
      </p:sp>
      <p:pic>
        <p:nvPicPr>
          <p:cNvPr id="6" name="Espace réservé du contenu 5" descr="canada-currenc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4612" y="2071678"/>
            <a:ext cx="5141133" cy="3427422"/>
          </a:xfr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           </a:t>
            </a:r>
            <a:r>
              <a:rPr lang="fr-FR" dirty="0" err="1" smtClean="0"/>
              <a:t>Scenery</a:t>
            </a:r>
            <a:endParaRPr lang="fr-FR" dirty="0"/>
          </a:p>
        </p:txBody>
      </p:sp>
      <p:pic>
        <p:nvPicPr>
          <p:cNvPr id="4" name="Espace réservé du contenu 3" descr="canada-rocki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0225" y="2070100"/>
            <a:ext cx="6000750" cy="4000500"/>
          </a:xfr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Capital city: </a:t>
            </a:r>
            <a:r>
              <a:rPr lang="fr-FR" dirty="0" err="1" smtClean="0"/>
              <a:t>Otawa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4" name="Espace réservé du contenu 3" descr="toront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3397" y="1784350"/>
            <a:ext cx="6394406" cy="4572000"/>
          </a:xfr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tro">
  <a:themeElements>
    <a:clrScheme name="Mé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é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149</TotalTime>
  <Words>36</Words>
  <Application>Microsoft Office PowerPoint</Application>
  <PresentationFormat>Affichage à l'écran (4:3)</PresentationFormat>
  <Paragraphs>14</Paragraphs>
  <Slides>12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Consolas</vt:lpstr>
      <vt:lpstr>Corbel</vt:lpstr>
      <vt:lpstr>Wingdings</vt:lpstr>
      <vt:lpstr>Wingdings 2</vt:lpstr>
      <vt:lpstr>Wingdings 3</vt:lpstr>
      <vt:lpstr>Métro</vt:lpstr>
      <vt:lpstr>           canada</vt:lpstr>
      <vt:lpstr>World map</vt:lpstr>
      <vt:lpstr>Map of Canada </vt:lpstr>
      <vt:lpstr>Flag of Canada</vt:lpstr>
      <vt:lpstr>Emblem of Canda</vt:lpstr>
      <vt:lpstr>Heads of state: Queen Elizabeth and the Governor General, David Lloyd Johnston.</vt:lpstr>
      <vt:lpstr>Currency:  Canadian dollar</vt:lpstr>
      <vt:lpstr>            Scenery</vt:lpstr>
      <vt:lpstr>Capital city: Otawa </vt:lpstr>
      <vt:lpstr>Largest cities: Montréal,Quebec,Toronto</vt:lpstr>
      <vt:lpstr>Famous monuments: Absolute Tower</vt:lpstr>
      <vt:lpstr>Typical food: poutine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canada</dc:title>
  <dc:creator>ayoub.eladnani</dc:creator>
  <cp:lastModifiedBy>Marion Méranger-Galtier</cp:lastModifiedBy>
  <cp:revision>16</cp:revision>
  <dcterms:created xsi:type="dcterms:W3CDTF">2014-09-12T12:27:09Z</dcterms:created>
  <dcterms:modified xsi:type="dcterms:W3CDTF">2014-11-12T21:29:01Z</dcterms:modified>
</cp:coreProperties>
</file>