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9" r:id="rId22"/>
    <p:sldId id="280" r:id="rId23"/>
    <p:sldId id="281" r:id="rId24"/>
    <p:sldId id="282" r:id="rId25"/>
    <p:sldId id="278" r:id="rId26"/>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fr-FR"/>
              <a:t>Modifiez le style du titre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3948B2E4-C738-4FB6-976D-CA9E1FECA84A}"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5B23F0EB-4CF7-485D-A644-E80E97C6D6D8}" type="slidenum">
              <a:rPr lang="en-US" smtClean="0"/>
              <a:t>‹N°›</a:t>
            </a:fld>
            <a:endParaRPr lang="en-US"/>
          </a:p>
        </p:txBody>
      </p:sp>
    </p:spTree>
    <p:extLst>
      <p:ext uri="{BB962C8B-B14F-4D97-AF65-F5344CB8AC3E}">
        <p14:creationId xmlns:p14="http://schemas.microsoft.com/office/powerpoint/2010/main" val="141685456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3948B2E4-C738-4FB6-976D-CA9E1FECA84A}" type="datetimeFigureOut">
              <a:rPr lang="en-US" smtClean="0"/>
              <a:t>11/23/2017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5B23F0EB-4CF7-485D-A644-E80E97C6D6D8}" type="slidenum">
              <a:rPr lang="en-US" smtClean="0"/>
              <a:t>‹N°›</a:t>
            </a:fld>
            <a:endParaRPr lang="en-US"/>
          </a:p>
        </p:txBody>
      </p:sp>
    </p:spTree>
    <p:extLst>
      <p:ext uri="{BB962C8B-B14F-4D97-AF65-F5344CB8AC3E}">
        <p14:creationId xmlns:p14="http://schemas.microsoft.com/office/powerpoint/2010/main" val="227697505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3948B2E4-C738-4FB6-976D-CA9E1FECA84A}" type="datetimeFigureOut">
              <a:rPr lang="en-US" smtClean="0"/>
              <a:t>11/23/2017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5B23F0EB-4CF7-485D-A644-E80E97C6D6D8}" type="slidenum">
              <a:rPr lang="en-US" smtClean="0"/>
              <a:t>‹N°›</a:t>
            </a:fld>
            <a:endParaRPr lang="en-US"/>
          </a:p>
        </p:txBody>
      </p:sp>
    </p:spTree>
    <p:extLst>
      <p:ext uri="{BB962C8B-B14F-4D97-AF65-F5344CB8AC3E}">
        <p14:creationId xmlns:p14="http://schemas.microsoft.com/office/powerpoint/2010/main" val="1856242129"/>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3948B2E4-C738-4FB6-976D-CA9E1FECA84A}" type="datetimeFigureOut">
              <a:rPr lang="en-US" smtClean="0"/>
              <a:t>11/23/2017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B23F0EB-4CF7-485D-A644-E80E97C6D6D8}" type="slidenum">
              <a:rPr lang="en-US" smtClean="0"/>
              <a:t>‹N°›</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44460697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3948B2E4-C738-4FB6-976D-CA9E1FECA84A}" type="datetimeFigureOut">
              <a:rPr lang="en-US" smtClean="0"/>
              <a:t>11/23/2017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B23F0EB-4CF7-485D-A644-E80E97C6D6D8}" type="slidenum">
              <a:rPr lang="en-US" smtClean="0"/>
              <a:t>‹N°›</a:t>
            </a:fld>
            <a:endParaRPr lang="en-US"/>
          </a:p>
        </p:txBody>
      </p:sp>
    </p:spTree>
    <p:extLst>
      <p:ext uri="{BB962C8B-B14F-4D97-AF65-F5344CB8AC3E}">
        <p14:creationId xmlns:p14="http://schemas.microsoft.com/office/powerpoint/2010/main" val="321171691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fr-FR"/>
              <a:t>Modifiez le style du titre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3948B2E4-C738-4FB6-976D-CA9E1FECA84A}" type="datetimeFigureOut">
              <a:rPr lang="en-US" smtClean="0"/>
              <a:t>11/23/2017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23F0EB-4CF7-485D-A644-E80E97C6D6D8}" type="slidenum">
              <a:rPr lang="en-US" smtClean="0"/>
              <a:t>‹N°›</a:t>
            </a:fld>
            <a:endParaRPr lang="en-US"/>
          </a:p>
        </p:txBody>
      </p:sp>
    </p:spTree>
    <p:extLst>
      <p:ext uri="{BB962C8B-B14F-4D97-AF65-F5344CB8AC3E}">
        <p14:creationId xmlns:p14="http://schemas.microsoft.com/office/powerpoint/2010/main" val="298678200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fr-FR"/>
              <a:t>Modifiez le style du titre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3948B2E4-C738-4FB6-976D-CA9E1FECA84A}" type="datetimeFigureOut">
              <a:rPr lang="en-US" smtClean="0"/>
              <a:t>11/23/2017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23F0EB-4CF7-485D-A644-E80E97C6D6D8}" type="slidenum">
              <a:rPr lang="en-US" smtClean="0"/>
              <a:t>‹N°›</a:t>
            </a:fld>
            <a:endParaRPr lang="en-US"/>
          </a:p>
        </p:txBody>
      </p:sp>
    </p:spTree>
    <p:extLst>
      <p:ext uri="{BB962C8B-B14F-4D97-AF65-F5344CB8AC3E}">
        <p14:creationId xmlns:p14="http://schemas.microsoft.com/office/powerpoint/2010/main" val="331427251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948B2E4-C738-4FB6-976D-CA9E1FECA84A}"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3F0EB-4CF7-485D-A644-E80E97C6D6D8}" type="slidenum">
              <a:rPr lang="en-US" smtClean="0"/>
              <a:t>‹N°›</a:t>
            </a:fld>
            <a:endParaRPr lang="en-US"/>
          </a:p>
        </p:txBody>
      </p:sp>
    </p:spTree>
    <p:extLst>
      <p:ext uri="{BB962C8B-B14F-4D97-AF65-F5344CB8AC3E}">
        <p14:creationId xmlns:p14="http://schemas.microsoft.com/office/powerpoint/2010/main" val="2297473279"/>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3948B2E4-C738-4FB6-976D-CA9E1FECA84A}" type="datetimeFigureOut">
              <a:rPr lang="en-US" smtClean="0"/>
              <a:t>11/23/2017</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5B23F0EB-4CF7-485D-A644-E80E97C6D6D8}" type="slidenum">
              <a:rPr lang="en-US" smtClean="0"/>
              <a:t>‹N°›</a:t>
            </a:fld>
            <a:endParaRPr lang="en-US"/>
          </a:p>
        </p:txBody>
      </p:sp>
    </p:spTree>
    <p:extLst>
      <p:ext uri="{BB962C8B-B14F-4D97-AF65-F5344CB8AC3E}">
        <p14:creationId xmlns:p14="http://schemas.microsoft.com/office/powerpoint/2010/main" val="77754790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948B2E4-C738-4FB6-976D-CA9E1FECA84A}"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3F0EB-4CF7-485D-A644-E80E97C6D6D8}" type="slidenum">
              <a:rPr lang="en-US" smtClean="0"/>
              <a:t>‹N°›</a:t>
            </a:fld>
            <a:endParaRPr lang="en-US"/>
          </a:p>
        </p:txBody>
      </p:sp>
    </p:spTree>
    <p:extLst>
      <p:ext uri="{BB962C8B-B14F-4D97-AF65-F5344CB8AC3E}">
        <p14:creationId xmlns:p14="http://schemas.microsoft.com/office/powerpoint/2010/main" val="417476313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fr-FR"/>
              <a:t>Modifiez le style du titre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3948B2E4-C738-4FB6-976D-CA9E1FECA84A}"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5B23F0EB-4CF7-485D-A644-E80E97C6D6D8}" type="slidenum">
              <a:rPr lang="en-US" smtClean="0"/>
              <a:t>‹N°›</a:t>
            </a:fld>
            <a:endParaRPr lang="en-US"/>
          </a:p>
        </p:txBody>
      </p:sp>
    </p:spTree>
    <p:extLst>
      <p:ext uri="{BB962C8B-B14F-4D97-AF65-F5344CB8AC3E}">
        <p14:creationId xmlns:p14="http://schemas.microsoft.com/office/powerpoint/2010/main" val="232377432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948B2E4-C738-4FB6-976D-CA9E1FECA84A}" type="datetimeFigureOut">
              <a:rPr lang="en-US" smtClean="0"/>
              <a:t>11/23/2017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3F0EB-4CF7-485D-A644-E80E97C6D6D8}" type="slidenum">
              <a:rPr lang="en-US" smtClean="0"/>
              <a:t>‹N°›</a:t>
            </a:fld>
            <a:endParaRPr lang="en-US"/>
          </a:p>
        </p:txBody>
      </p:sp>
    </p:spTree>
    <p:extLst>
      <p:ext uri="{BB962C8B-B14F-4D97-AF65-F5344CB8AC3E}">
        <p14:creationId xmlns:p14="http://schemas.microsoft.com/office/powerpoint/2010/main" val="226911281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fr-FR"/>
              <a:t>Modifiez le style du titre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0322" y="3030008"/>
            <a:ext cx="4698355" cy="290617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594123" y="3030008"/>
            <a:ext cx="4700059" cy="290617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3948B2E4-C738-4FB6-976D-CA9E1FECA84A}" type="datetimeFigureOut">
              <a:rPr lang="en-US" smtClean="0"/>
              <a:t>11/23/2017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23F0EB-4CF7-485D-A644-E80E97C6D6D8}" type="slidenum">
              <a:rPr lang="en-US" smtClean="0"/>
              <a:t>‹N°›</a:t>
            </a:fld>
            <a:endParaRPr lang="en-US"/>
          </a:p>
        </p:txBody>
      </p:sp>
    </p:spTree>
    <p:extLst>
      <p:ext uri="{BB962C8B-B14F-4D97-AF65-F5344CB8AC3E}">
        <p14:creationId xmlns:p14="http://schemas.microsoft.com/office/powerpoint/2010/main" val="72084258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3948B2E4-C738-4FB6-976D-CA9E1FECA84A}" type="datetimeFigureOut">
              <a:rPr lang="en-US" smtClean="0"/>
              <a:t>11/23/2017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23F0EB-4CF7-485D-A644-E80E97C6D6D8}" type="slidenum">
              <a:rPr lang="en-US" smtClean="0"/>
              <a:t>‹N°›</a:t>
            </a:fld>
            <a:endParaRPr lang="en-US"/>
          </a:p>
        </p:txBody>
      </p:sp>
    </p:spTree>
    <p:extLst>
      <p:ext uri="{BB962C8B-B14F-4D97-AF65-F5344CB8AC3E}">
        <p14:creationId xmlns:p14="http://schemas.microsoft.com/office/powerpoint/2010/main" val="30768461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948B2E4-C738-4FB6-976D-CA9E1FECA84A}" type="datetimeFigureOut">
              <a:rPr lang="en-US" smtClean="0"/>
              <a:t>11/23/2017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23F0EB-4CF7-485D-A644-E80E97C6D6D8}" type="slidenum">
              <a:rPr lang="en-US" smtClean="0"/>
              <a:t>‹N°›</a:t>
            </a:fld>
            <a:endParaRPr lang="en-US"/>
          </a:p>
        </p:txBody>
      </p:sp>
    </p:spTree>
    <p:extLst>
      <p:ext uri="{BB962C8B-B14F-4D97-AF65-F5344CB8AC3E}">
        <p14:creationId xmlns:p14="http://schemas.microsoft.com/office/powerpoint/2010/main" val="349987251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3948B2E4-C738-4FB6-976D-CA9E1FECA84A}" type="datetimeFigureOut">
              <a:rPr lang="en-US" smtClean="0"/>
              <a:t>11/23/2017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3F0EB-4CF7-485D-A644-E80E97C6D6D8}" type="slidenum">
              <a:rPr lang="en-US" smtClean="0"/>
              <a:t>‹N°›</a:t>
            </a:fld>
            <a:endParaRPr lang="en-US"/>
          </a:p>
        </p:txBody>
      </p:sp>
    </p:spTree>
    <p:extLst>
      <p:ext uri="{BB962C8B-B14F-4D97-AF65-F5344CB8AC3E}">
        <p14:creationId xmlns:p14="http://schemas.microsoft.com/office/powerpoint/2010/main" val="62570714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3948B2E4-C738-4FB6-976D-CA9E1FECA84A}" type="datetimeFigureOut">
              <a:rPr lang="en-US" smtClean="0"/>
              <a:t>11/23/2017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3F0EB-4CF7-485D-A644-E80E97C6D6D8}" type="slidenum">
              <a:rPr lang="en-US" smtClean="0"/>
              <a:t>‹N°›</a:t>
            </a:fld>
            <a:endParaRPr lang="en-US"/>
          </a:p>
        </p:txBody>
      </p:sp>
    </p:spTree>
    <p:extLst>
      <p:ext uri="{BB962C8B-B14F-4D97-AF65-F5344CB8AC3E}">
        <p14:creationId xmlns:p14="http://schemas.microsoft.com/office/powerpoint/2010/main" val="95819827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948B2E4-C738-4FB6-976D-CA9E1FECA84A}" type="datetimeFigureOut">
              <a:rPr lang="en-US" smtClean="0"/>
              <a:t>11/23/2017</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5B23F0EB-4CF7-485D-A644-E80E97C6D6D8}" type="slidenum">
              <a:rPr lang="en-US" smtClean="0"/>
              <a:t>‹N°›</a:t>
            </a:fld>
            <a:endParaRPr lang="en-US"/>
          </a:p>
        </p:txBody>
      </p:sp>
    </p:spTree>
    <p:extLst>
      <p:ext uri="{BB962C8B-B14F-4D97-AF65-F5344CB8AC3E}">
        <p14:creationId xmlns:p14="http://schemas.microsoft.com/office/powerpoint/2010/main" val="212167335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8.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22A579-8948-4791-B79E-3FB41EF2B03D}"/>
              </a:ext>
            </a:extLst>
          </p:cNvPr>
          <p:cNvSpPr>
            <a:spLocks noGrp="1"/>
          </p:cNvSpPr>
          <p:nvPr>
            <p:ph type="ctrTitle"/>
          </p:nvPr>
        </p:nvSpPr>
        <p:spPr/>
        <p:txBody>
          <a:bodyPr/>
          <a:lstStyle/>
          <a:p>
            <a:r>
              <a:rPr lang="fr-FR" dirty="0"/>
              <a:t>THANKSGIVING</a:t>
            </a:r>
            <a:endParaRPr lang="en-US" dirty="0"/>
          </a:p>
        </p:txBody>
      </p:sp>
      <p:sp>
        <p:nvSpPr>
          <p:cNvPr id="3" name="Sous-titre 2">
            <a:extLst>
              <a:ext uri="{FF2B5EF4-FFF2-40B4-BE49-F238E27FC236}">
                <a16:creationId xmlns:a16="http://schemas.microsoft.com/office/drawing/2014/main" id="{4151D4C8-5F88-4706-8138-1CA069141015}"/>
              </a:ext>
            </a:extLst>
          </p:cNvPr>
          <p:cNvSpPr>
            <a:spLocks noGrp="1"/>
          </p:cNvSpPr>
          <p:nvPr>
            <p:ph type="subTitle" idx="1"/>
          </p:nvPr>
        </p:nvSpPr>
        <p:spPr/>
        <p:txBody>
          <a:bodyPr>
            <a:normAutofit fontScale="92500" lnSpcReduction="20000"/>
          </a:bodyPr>
          <a:lstStyle/>
          <a:p>
            <a:r>
              <a:rPr lang="fr-FR" sz="3600" dirty="0"/>
              <a:t>HISTORY AND FAMILY TRADITION</a:t>
            </a:r>
          </a:p>
          <a:p>
            <a:endParaRPr lang="fr-FR" dirty="0"/>
          </a:p>
          <a:p>
            <a:r>
              <a:rPr lang="fr-FR" dirty="0"/>
              <a:t>Marion </a:t>
            </a:r>
            <a:r>
              <a:rPr lang="fr-FR" dirty="0" err="1"/>
              <a:t>Méranger</a:t>
            </a:r>
            <a:r>
              <a:rPr lang="fr-FR" dirty="0"/>
              <a:t>-Galtier</a:t>
            </a:r>
            <a:endParaRPr lang="en-US" dirty="0"/>
          </a:p>
        </p:txBody>
      </p:sp>
    </p:spTree>
    <p:extLst>
      <p:ext uri="{BB962C8B-B14F-4D97-AF65-F5344CB8AC3E}">
        <p14:creationId xmlns:p14="http://schemas.microsoft.com/office/powerpoint/2010/main" val="262127160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8F6F89-5388-448D-979B-2083C0C30DB8}"/>
              </a:ext>
            </a:extLst>
          </p:cNvPr>
          <p:cNvSpPr>
            <a:spLocks noGrp="1"/>
          </p:cNvSpPr>
          <p:nvPr>
            <p:ph type="title"/>
          </p:nvPr>
        </p:nvSpPr>
        <p:spPr/>
        <p:txBody>
          <a:bodyPr/>
          <a:lstStyle/>
          <a:p>
            <a:r>
              <a:rPr lang="fr-FR" dirty="0"/>
              <a:t>II. The modern tradition of Thanksgiving.</a:t>
            </a:r>
            <a:endParaRPr lang="en-US" dirty="0"/>
          </a:p>
        </p:txBody>
      </p:sp>
      <p:pic>
        <p:nvPicPr>
          <p:cNvPr id="5" name="Espace réservé du contenu 4" descr="Une image contenant intérieur, mur, table&#10;&#10;Description générée avec un niveau de confiance élevé">
            <a:extLst>
              <a:ext uri="{FF2B5EF4-FFF2-40B4-BE49-F238E27FC236}">
                <a16:creationId xmlns:a16="http://schemas.microsoft.com/office/drawing/2014/main" id="{7675B4EE-254E-4511-B211-F2393B2EA3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5403" y="2109294"/>
            <a:ext cx="6331608" cy="4748706"/>
          </a:xfrm>
        </p:spPr>
      </p:pic>
    </p:spTree>
    <p:extLst>
      <p:ext uri="{BB962C8B-B14F-4D97-AF65-F5344CB8AC3E}">
        <p14:creationId xmlns:p14="http://schemas.microsoft.com/office/powerpoint/2010/main" val="2933395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B7E37B-F67A-4A15-A075-ADBFAEB72A03}"/>
              </a:ext>
            </a:extLst>
          </p:cNvPr>
          <p:cNvSpPr>
            <a:spLocks noGrp="1"/>
          </p:cNvSpPr>
          <p:nvPr>
            <p:ph type="title"/>
          </p:nvPr>
        </p:nvSpPr>
        <p:spPr>
          <a:xfrm>
            <a:off x="154745" y="753228"/>
            <a:ext cx="10139437" cy="1080938"/>
          </a:xfrm>
        </p:spPr>
        <p:txBody>
          <a:bodyPr>
            <a:noAutofit/>
          </a:bodyPr>
          <a:lstStyle/>
          <a:p>
            <a:r>
              <a:rPr lang="fr-FR" sz="3000" dirty="0"/>
              <a:t>Thanksgiving </a:t>
            </a:r>
            <a:r>
              <a:rPr lang="fr-FR" sz="3000" dirty="0" err="1"/>
              <a:t>is</a:t>
            </a:r>
            <a:r>
              <a:rPr lang="fr-FR" sz="3000" dirty="0"/>
              <a:t> </a:t>
            </a:r>
            <a:r>
              <a:rPr lang="fr-FR" sz="3000" dirty="0" err="1"/>
              <a:t>celebrated</a:t>
            </a:r>
            <a:r>
              <a:rPr lang="fr-FR" sz="3000" dirty="0"/>
              <a:t> on the 4th Thursday of </a:t>
            </a:r>
            <a:r>
              <a:rPr lang="fr-FR" sz="3000" dirty="0" err="1"/>
              <a:t>November</a:t>
            </a:r>
            <a:r>
              <a:rPr lang="fr-FR" sz="3000" dirty="0"/>
              <a:t>.</a:t>
            </a:r>
            <a:br>
              <a:rPr lang="fr-FR" sz="3000" dirty="0"/>
            </a:br>
            <a:r>
              <a:rPr lang="fr-FR" sz="3000" dirty="0"/>
              <a:t>Thanksgiving </a:t>
            </a:r>
            <a:r>
              <a:rPr lang="fr-FR" sz="3000" dirty="0" err="1"/>
              <a:t>decorations</a:t>
            </a:r>
            <a:r>
              <a:rPr lang="fr-FR" sz="3000" dirty="0"/>
              <a:t> use the </a:t>
            </a:r>
            <a:r>
              <a:rPr lang="fr-FR" sz="3000" dirty="0" err="1"/>
              <a:t>colors</a:t>
            </a:r>
            <a:r>
              <a:rPr lang="fr-FR" sz="3000" dirty="0"/>
              <a:t> and plants of </a:t>
            </a:r>
            <a:r>
              <a:rPr lang="fr-FR" sz="3000" dirty="0" err="1"/>
              <a:t>fall</a:t>
            </a:r>
            <a:r>
              <a:rPr lang="fr-FR" sz="3000" dirty="0"/>
              <a:t>.</a:t>
            </a:r>
            <a:endParaRPr lang="en-US" sz="3000" dirty="0"/>
          </a:p>
        </p:txBody>
      </p:sp>
      <p:pic>
        <p:nvPicPr>
          <p:cNvPr id="5" name="Espace réservé du contenu 4" descr="Une image contenant alimentation, table, fruit, plancher&#10;&#10;Description générée avec un niveau de confiance très élevé">
            <a:extLst>
              <a:ext uri="{FF2B5EF4-FFF2-40B4-BE49-F238E27FC236}">
                <a16:creationId xmlns:a16="http://schemas.microsoft.com/office/drawing/2014/main" id="{1F9D90F6-9017-4A16-91D0-4DB2F0026B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8291" y="2597052"/>
            <a:ext cx="6395418" cy="4260948"/>
          </a:xfrm>
        </p:spPr>
      </p:pic>
      <p:sp>
        <p:nvSpPr>
          <p:cNvPr id="6" name="Rectangle 5">
            <a:extLst>
              <a:ext uri="{FF2B5EF4-FFF2-40B4-BE49-F238E27FC236}">
                <a16:creationId xmlns:a16="http://schemas.microsoft.com/office/drawing/2014/main" id="{652CCF94-716C-4DF8-8D29-05805198516D}"/>
              </a:ext>
            </a:extLst>
          </p:cNvPr>
          <p:cNvSpPr/>
          <p:nvPr/>
        </p:nvSpPr>
        <p:spPr>
          <a:xfrm rot="20327888">
            <a:off x="1177222" y="3446259"/>
            <a:ext cx="1909498" cy="553998"/>
          </a:xfrm>
          <a:prstGeom prst="rect">
            <a:avLst/>
          </a:prstGeom>
          <a:noFill/>
        </p:spPr>
        <p:txBody>
          <a:bodyPr wrap="none" lIns="91440" tIns="45720" rIns="91440" bIns="45720">
            <a:spAutoFit/>
          </a:bodyPr>
          <a:lstStyle/>
          <a:p>
            <a:pPr algn="ctr"/>
            <a:r>
              <a:rPr lang="fr-FR" sz="3000" b="1" dirty="0" err="1">
                <a:ln w="9525">
                  <a:solidFill>
                    <a:schemeClr val="bg1"/>
                  </a:solidFill>
                  <a:prstDash val="solid"/>
                </a:ln>
                <a:effectLst>
                  <a:outerShdw blurRad="12700" dist="38100" dir="2700000" algn="tl" rotWithShape="0">
                    <a:schemeClr val="bg1">
                      <a:lumMod val="50000"/>
                    </a:schemeClr>
                  </a:outerShdw>
                </a:effectLst>
              </a:rPr>
              <a:t>pumpkins</a:t>
            </a:r>
            <a:endParaRPr lang="fr-FR" sz="3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Rectangle 6">
            <a:extLst>
              <a:ext uri="{FF2B5EF4-FFF2-40B4-BE49-F238E27FC236}">
                <a16:creationId xmlns:a16="http://schemas.microsoft.com/office/drawing/2014/main" id="{32324B02-DDB4-4BC3-A047-70698BB94130}"/>
              </a:ext>
            </a:extLst>
          </p:cNvPr>
          <p:cNvSpPr/>
          <p:nvPr/>
        </p:nvSpPr>
        <p:spPr>
          <a:xfrm rot="20327888">
            <a:off x="1159694" y="5948544"/>
            <a:ext cx="2005678" cy="553998"/>
          </a:xfrm>
          <a:prstGeom prst="rect">
            <a:avLst/>
          </a:prstGeom>
          <a:noFill/>
        </p:spPr>
        <p:txBody>
          <a:bodyPr wrap="none" lIns="91440" tIns="45720" rIns="91440" bIns="45720">
            <a:spAutoFit/>
          </a:bodyPr>
          <a:lstStyle/>
          <a:p>
            <a:pPr algn="ctr"/>
            <a:r>
              <a:rPr lang="fr-FR" sz="3000" b="1" dirty="0" err="1">
                <a:ln w="9525">
                  <a:solidFill>
                    <a:schemeClr val="bg1"/>
                  </a:solidFill>
                  <a:prstDash val="solid"/>
                </a:ln>
                <a:effectLst>
                  <a:outerShdw blurRad="12700" dist="38100" dir="2700000" algn="tl" rotWithShape="0">
                    <a:schemeClr val="bg1">
                      <a:lumMod val="50000"/>
                    </a:schemeClr>
                  </a:outerShdw>
                </a:effectLst>
              </a:rPr>
              <a:t>fall</a:t>
            </a:r>
            <a:r>
              <a:rPr lang="fr-FR" sz="3000" b="1" dirty="0">
                <a:ln w="9525">
                  <a:solidFill>
                    <a:schemeClr val="bg1"/>
                  </a:solidFill>
                  <a:prstDash val="solid"/>
                </a:ln>
                <a:effectLst>
                  <a:outerShdw blurRad="12700" dist="38100" dir="2700000" algn="tl" rotWithShape="0">
                    <a:schemeClr val="bg1">
                      <a:lumMod val="50000"/>
                    </a:schemeClr>
                  </a:outerShdw>
                </a:effectLst>
              </a:rPr>
              <a:t> </a:t>
            </a:r>
            <a:r>
              <a:rPr lang="fr-FR" sz="3000" b="1" dirty="0" err="1">
                <a:ln w="9525">
                  <a:solidFill>
                    <a:schemeClr val="bg1"/>
                  </a:solidFill>
                  <a:prstDash val="solid"/>
                </a:ln>
                <a:effectLst>
                  <a:outerShdw blurRad="12700" dist="38100" dir="2700000" algn="tl" rotWithShape="0">
                    <a:schemeClr val="bg1">
                      <a:lumMod val="50000"/>
                    </a:schemeClr>
                  </a:outerShdw>
                </a:effectLst>
              </a:rPr>
              <a:t>leaves</a:t>
            </a:r>
            <a:endParaRPr lang="fr-FR" sz="3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 name="Rectangle 7">
            <a:extLst>
              <a:ext uri="{FF2B5EF4-FFF2-40B4-BE49-F238E27FC236}">
                <a16:creationId xmlns:a16="http://schemas.microsoft.com/office/drawing/2014/main" id="{1C3004F3-D6B7-4D27-8DC8-57284EA6CF5F}"/>
              </a:ext>
            </a:extLst>
          </p:cNvPr>
          <p:cNvSpPr/>
          <p:nvPr/>
        </p:nvSpPr>
        <p:spPr>
          <a:xfrm>
            <a:off x="4132603" y="2451182"/>
            <a:ext cx="3060454" cy="553998"/>
          </a:xfrm>
          <a:prstGeom prst="rect">
            <a:avLst/>
          </a:prstGeom>
          <a:noFill/>
        </p:spPr>
        <p:txBody>
          <a:bodyPr wrap="none" lIns="91440" tIns="45720" rIns="91440" bIns="45720">
            <a:spAutoFit/>
          </a:bodyPr>
          <a:lstStyle/>
          <a:p>
            <a:pPr algn="ctr"/>
            <a:r>
              <a:rPr lang="fr-FR" sz="3000" b="1" dirty="0" err="1">
                <a:ln w="9525">
                  <a:solidFill>
                    <a:schemeClr val="bg1"/>
                  </a:solidFill>
                  <a:prstDash val="solid"/>
                </a:ln>
                <a:effectLst>
                  <a:outerShdw blurRad="12700" dist="38100" dir="2700000" algn="tl" rotWithShape="0">
                    <a:schemeClr val="bg1">
                      <a:lumMod val="50000"/>
                    </a:schemeClr>
                  </a:outerShdw>
                </a:effectLst>
              </a:rPr>
              <a:t>scented</a:t>
            </a:r>
            <a:r>
              <a:rPr lang="fr-FR" sz="3000" b="1" dirty="0">
                <a:ln w="9525">
                  <a:solidFill>
                    <a:schemeClr val="bg1"/>
                  </a:solidFill>
                  <a:prstDash val="solid"/>
                </a:ln>
                <a:effectLst>
                  <a:outerShdw blurRad="12700" dist="38100" dir="2700000" algn="tl" rotWithShape="0">
                    <a:schemeClr val="bg1">
                      <a:lumMod val="50000"/>
                    </a:schemeClr>
                  </a:outerShdw>
                </a:effectLst>
              </a:rPr>
              <a:t> </a:t>
            </a:r>
            <a:r>
              <a:rPr lang="fr-FR" sz="3000" b="1" dirty="0" err="1">
                <a:ln w="9525">
                  <a:solidFill>
                    <a:schemeClr val="bg1"/>
                  </a:solidFill>
                  <a:prstDash val="solid"/>
                </a:ln>
                <a:effectLst>
                  <a:outerShdw blurRad="12700" dist="38100" dir="2700000" algn="tl" rotWithShape="0">
                    <a:schemeClr val="bg1">
                      <a:lumMod val="50000"/>
                    </a:schemeClr>
                  </a:outerShdw>
                </a:effectLst>
              </a:rPr>
              <a:t>candles</a:t>
            </a:r>
            <a:endParaRPr lang="fr-FR" sz="3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Rectangle 8">
            <a:extLst>
              <a:ext uri="{FF2B5EF4-FFF2-40B4-BE49-F238E27FC236}">
                <a16:creationId xmlns:a16="http://schemas.microsoft.com/office/drawing/2014/main" id="{A6543A44-FE4E-4799-BB95-047EC749694F}"/>
              </a:ext>
            </a:extLst>
          </p:cNvPr>
          <p:cNvSpPr/>
          <p:nvPr/>
        </p:nvSpPr>
        <p:spPr>
          <a:xfrm rot="1430018">
            <a:off x="8870632" y="3525170"/>
            <a:ext cx="1338828" cy="553998"/>
          </a:xfrm>
          <a:prstGeom prst="rect">
            <a:avLst/>
          </a:prstGeom>
          <a:noFill/>
        </p:spPr>
        <p:txBody>
          <a:bodyPr wrap="none" lIns="91440" tIns="45720" rIns="91440" bIns="45720">
            <a:spAutoFit/>
          </a:bodyPr>
          <a:lstStyle/>
          <a:p>
            <a:pPr algn="ctr"/>
            <a:r>
              <a:rPr lang="fr-FR" sz="3000" b="1" dirty="0" err="1">
                <a:ln w="9525">
                  <a:solidFill>
                    <a:schemeClr val="bg1"/>
                  </a:solidFill>
                  <a:prstDash val="solid"/>
                </a:ln>
                <a:effectLst>
                  <a:outerShdw blurRad="12700" dist="38100" dir="2700000" algn="tl" rotWithShape="0">
                    <a:schemeClr val="bg1">
                      <a:lumMod val="50000"/>
                    </a:schemeClr>
                  </a:outerShdw>
                </a:effectLst>
              </a:rPr>
              <a:t>apples</a:t>
            </a:r>
            <a:endParaRPr lang="fr-FR" sz="3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ectangle 9">
            <a:extLst>
              <a:ext uri="{FF2B5EF4-FFF2-40B4-BE49-F238E27FC236}">
                <a16:creationId xmlns:a16="http://schemas.microsoft.com/office/drawing/2014/main" id="{EA162A0F-43A5-467B-96D9-CB1E47787D77}"/>
              </a:ext>
            </a:extLst>
          </p:cNvPr>
          <p:cNvSpPr/>
          <p:nvPr/>
        </p:nvSpPr>
        <p:spPr>
          <a:xfrm rot="1430018">
            <a:off x="7415238" y="5536224"/>
            <a:ext cx="1346010" cy="553998"/>
          </a:xfrm>
          <a:prstGeom prst="rect">
            <a:avLst/>
          </a:prstGeom>
          <a:noFill/>
        </p:spPr>
        <p:txBody>
          <a:bodyPr wrap="none" lIns="91440" tIns="45720" rIns="91440" bIns="45720">
            <a:spAutoFit/>
          </a:bodyPr>
          <a:lstStyle/>
          <a:p>
            <a:pPr algn="ctr"/>
            <a:r>
              <a:rPr lang="fr-FR" sz="3000" b="1" dirty="0" err="1">
                <a:ln w="9525">
                  <a:solidFill>
                    <a:schemeClr val="bg1"/>
                  </a:solidFill>
                  <a:prstDash val="solid"/>
                </a:ln>
                <a:effectLst>
                  <a:outerShdw blurRad="12700" dist="38100" dir="2700000" algn="tl" rotWithShape="0">
                    <a:schemeClr val="bg1">
                      <a:lumMod val="50000"/>
                    </a:schemeClr>
                  </a:outerShdw>
                </a:effectLst>
              </a:rPr>
              <a:t>grapes</a:t>
            </a:r>
            <a:endParaRPr lang="fr-FR" sz="3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 name="Rectangle 10">
            <a:extLst>
              <a:ext uri="{FF2B5EF4-FFF2-40B4-BE49-F238E27FC236}">
                <a16:creationId xmlns:a16="http://schemas.microsoft.com/office/drawing/2014/main" id="{09A042F2-B618-4247-9F0F-80AC16DE12EB}"/>
              </a:ext>
            </a:extLst>
          </p:cNvPr>
          <p:cNvSpPr/>
          <p:nvPr/>
        </p:nvSpPr>
        <p:spPr>
          <a:xfrm rot="20283599">
            <a:off x="967335" y="5157330"/>
            <a:ext cx="1920719" cy="553998"/>
          </a:xfrm>
          <a:prstGeom prst="rect">
            <a:avLst/>
          </a:prstGeom>
          <a:noFill/>
        </p:spPr>
        <p:txBody>
          <a:bodyPr wrap="none" lIns="91440" tIns="45720" rIns="91440" bIns="45720">
            <a:spAutoFit/>
          </a:bodyPr>
          <a:lstStyle/>
          <a:p>
            <a:pPr algn="ctr"/>
            <a:r>
              <a:rPr lang="fr-FR" sz="3000" b="1" dirty="0" err="1">
                <a:ln w="9525">
                  <a:solidFill>
                    <a:schemeClr val="bg1"/>
                  </a:solidFill>
                  <a:prstDash val="solid"/>
                </a:ln>
                <a:effectLst>
                  <a:outerShdw blurRad="12700" dist="38100" dir="2700000" algn="tl" rotWithShape="0">
                    <a:schemeClr val="bg1">
                      <a:lumMod val="50000"/>
                    </a:schemeClr>
                  </a:outerShdw>
                </a:effectLst>
              </a:rPr>
              <a:t>chestnuts</a:t>
            </a:r>
            <a:endParaRPr lang="fr-FR" sz="3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Rectangle 11">
            <a:extLst>
              <a:ext uri="{FF2B5EF4-FFF2-40B4-BE49-F238E27FC236}">
                <a16:creationId xmlns:a16="http://schemas.microsoft.com/office/drawing/2014/main" id="{0EE77D56-1136-490A-B208-CCC378D52682}"/>
              </a:ext>
            </a:extLst>
          </p:cNvPr>
          <p:cNvSpPr/>
          <p:nvPr/>
        </p:nvSpPr>
        <p:spPr>
          <a:xfrm>
            <a:off x="5823833" y="6304002"/>
            <a:ext cx="2117887" cy="553998"/>
          </a:xfrm>
          <a:prstGeom prst="rect">
            <a:avLst/>
          </a:prstGeom>
          <a:noFill/>
        </p:spPr>
        <p:txBody>
          <a:bodyPr wrap="none" lIns="91440" tIns="45720" rIns="91440" bIns="45720">
            <a:spAutoFit/>
          </a:bodyPr>
          <a:lstStyle/>
          <a:p>
            <a:pPr algn="ctr"/>
            <a:r>
              <a:rPr lang="fr-FR" sz="3000" b="1" dirty="0">
                <a:ln w="9525">
                  <a:solidFill>
                    <a:schemeClr val="bg1"/>
                  </a:solidFill>
                  <a:prstDash val="solid"/>
                </a:ln>
                <a:effectLst>
                  <a:outerShdw blurRad="12700" dist="38100" dir="2700000" algn="tl" rotWithShape="0">
                    <a:schemeClr val="bg1">
                      <a:lumMod val="50000"/>
                    </a:schemeClr>
                  </a:outerShdw>
                </a:effectLst>
              </a:rPr>
              <a:t>pine </a:t>
            </a:r>
            <a:r>
              <a:rPr lang="fr-FR" sz="3000" b="1" dirty="0" err="1">
                <a:ln w="9525">
                  <a:solidFill>
                    <a:schemeClr val="bg1"/>
                  </a:solidFill>
                  <a:prstDash val="solid"/>
                </a:ln>
                <a:effectLst>
                  <a:outerShdw blurRad="12700" dist="38100" dir="2700000" algn="tl" rotWithShape="0">
                    <a:schemeClr val="bg1">
                      <a:lumMod val="50000"/>
                    </a:schemeClr>
                  </a:outerShdw>
                </a:effectLst>
              </a:rPr>
              <a:t>cones</a:t>
            </a:r>
            <a:endParaRPr lang="fr-FR" sz="3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15" name="Connecteur droit avec flèche 14">
            <a:extLst>
              <a:ext uri="{FF2B5EF4-FFF2-40B4-BE49-F238E27FC236}">
                <a16:creationId xmlns:a16="http://schemas.microsoft.com/office/drawing/2014/main" id="{BF341453-2DC6-44FD-8159-4A1857B9451F}"/>
              </a:ext>
            </a:extLst>
          </p:cNvPr>
          <p:cNvCxnSpPr>
            <a:cxnSpLocks/>
          </p:cNvCxnSpPr>
          <p:nvPr/>
        </p:nvCxnSpPr>
        <p:spPr>
          <a:xfrm flipH="1" flipV="1">
            <a:off x="5741829" y="4584700"/>
            <a:ext cx="1001871" cy="18796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39615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0" presetClass="entr" presetSubtype="0"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2250"/>
                            </p:stCondLst>
                            <p:childTnLst>
                              <p:par>
                                <p:cTn id="13" presetID="10" presetClass="entr" presetSubtype="0" fill="hold" grpId="0"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3750"/>
                            </p:stCondLst>
                            <p:childTnLst>
                              <p:par>
                                <p:cTn id="17" presetID="10" presetClass="entr" presetSubtype="0" fill="hold" grpId="0"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1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5250"/>
                            </p:stCondLst>
                            <p:childTnLst>
                              <p:par>
                                <p:cTn id="24" presetID="10" presetClass="entr" presetSubtype="0" fill="hold" grpId="0" nodeType="afterEffect">
                                  <p:stCondLst>
                                    <p:cond delay="10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6750"/>
                            </p:stCondLst>
                            <p:childTnLst>
                              <p:par>
                                <p:cTn id="28" presetID="10" presetClass="entr" presetSubtype="0" fill="hold" grpId="0" nodeType="afterEffect">
                                  <p:stCondLst>
                                    <p:cond delay="1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8250"/>
                            </p:stCondLst>
                            <p:childTnLst>
                              <p:par>
                                <p:cTn id="32" presetID="10" presetClass="entr" presetSubtype="0" fill="hold" grpId="0" nodeType="afterEffect">
                                  <p:stCondLst>
                                    <p:cond delay="10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9750"/>
                            </p:stCondLst>
                            <p:childTnLst>
                              <p:par>
                                <p:cTn id="36" presetID="10" presetClass="entr" presetSubtype="0" fill="hold" grpId="0" nodeType="afterEffect">
                                  <p:stCondLst>
                                    <p:cond delay="100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8A81E7-9EA1-4375-ACD8-AA8954385604}"/>
              </a:ext>
            </a:extLst>
          </p:cNvPr>
          <p:cNvSpPr>
            <a:spLocks noGrp="1"/>
          </p:cNvSpPr>
          <p:nvPr>
            <p:ph type="title"/>
          </p:nvPr>
        </p:nvSpPr>
        <p:spPr/>
        <p:txBody>
          <a:bodyPr>
            <a:normAutofit fontScale="90000"/>
          </a:bodyPr>
          <a:lstStyle/>
          <a:p>
            <a:r>
              <a:rPr lang="fr-FR" dirty="0"/>
              <a:t>Thanksgiving </a:t>
            </a:r>
            <a:r>
              <a:rPr lang="fr-FR" dirty="0" err="1"/>
              <a:t>is</a:t>
            </a:r>
            <a:r>
              <a:rPr lang="fr-FR" dirty="0"/>
              <a:t> a moment to </a:t>
            </a:r>
            <a:r>
              <a:rPr lang="fr-FR" dirty="0" err="1"/>
              <a:t>think</a:t>
            </a:r>
            <a:r>
              <a:rPr lang="fr-FR" dirty="0"/>
              <a:t> of all the good </a:t>
            </a:r>
            <a:r>
              <a:rPr lang="fr-FR" dirty="0" err="1"/>
              <a:t>things</a:t>
            </a:r>
            <a:r>
              <a:rPr lang="fr-FR" dirty="0"/>
              <a:t> </a:t>
            </a:r>
            <a:r>
              <a:rPr lang="fr-FR" dirty="0" err="1"/>
              <a:t>we</a:t>
            </a:r>
            <a:r>
              <a:rPr lang="fr-FR" dirty="0"/>
              <a:t> can </a:t>
            </a:r>
            <a:r>
              <a:rPr lang="fr-FR" dirty="0" err="1"/>
              <a:t>enjoy</a:t>
            </a:r>
            <a:r>
              <a:rPr lang="fr-FR" dirty="0"/>
              <a:t> in </a:t>
            </a:r>
            <a:r>
              <a:rPr lang="fr-FR" dirty="0" err="1"/>
              <a:t>our</a:t>
            </a:r>
            <a:r>
              <a:rPr lang="fr-FR" dirty="0"/>
              <a:t> </a:t>
            </a:r>
            <a:r>
              <a:rPr lang="fr-FR" dirty="0" err="1"/>
              <a:t>lives</a:t>
            </a:r>
            <a:r>
              <a:rPr lang="fr-FR" dirty="0"/>
              <a:t>, all the </a:t>
            </a:r>
            <a:r>
              <a:rPr lang="fr-FR" dirty="0" err="1"/>
              <a:t>things</a:t>
            </a:r>
            <a:r>
              <a:rPr lang="fr-FR" dirty="0"/>
              <a:t> </a:t>
            </a:r>
            <a:r>
              <a:rPr lang="fr-FR" dirty="0" err="1"/>
              <a:t>that</a:t>
            </a:r>
            <a:r>
              <a:rPr lang="fr-FR" dirty="0"/>
              <a:t> </a:t>
            </a:r>
            <a:r>
              <a:rPr lang="fr-FR" dirty="0" err="1"/>
              <a:t>make</a:t>
            </a:r>
            <a:r>
              <a:rPr lang="fr-FR" dirty="0"/>
              <a:t> </a:t>
            </a:r>
            <a:r>
              <a:rPr lang="fr-FR" dirty="0" err="1"/>
              <a:t>our</a:t>
            </a:r>
            <a:r>
              <a:rPr lang="fr-FR" dirty="0"/>
              <a:t> </a:t>
            </a:r>
            <a:r>
              <a:rPr lang="fr-FR" dirty="0" err="1"/>
              <a:t>families</a:t>
            </a:r>
            <a:r>
              <a:rPr lang="fr-FR" dirty="0"/>
              <a:t> and </a:t>
            </a:r>
            <a:r>
              <a:rPr lang="fr-FR" dirty="0" err="1"/>
              <a:t>friends</a:t>
            </a:r>
            <a:r>
              <a:rPr lang="fr-FR" dirty="0"/>
              <a:t> happy.</a:t>
            </a:r>
            <a:endParaRPr lang="en-US" dirty="0"/>
          </a:p>
        </p:txBody>
      </p:sp>
      <p:pic>
        <p:nvPicPr>
          <p:cNvPr id="5" name="Espace réservé du contenu 4" descr="Une image contenant objet&#10;&#10;Description générée avec un niveau de confiance élevé">
            <a:extLst>
              <a:ext uri="{FF2B5EF4-FFF2-40B4-BE49-F238E27FC236}">
                <a16:creationId xmlns:a16="http://schemas.microsoft.com/office/drawing/2014/main" id="{2DB07076-6084-4366-A485-4CCD785CA4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9586" y="2012855"/>
            <a:ext cx="7125213" cy="4845145"/>
          </a:xfrm>
        </p:spPr>
      </p:pic>
    </p:spTree>
    <p:extLst>
      <p:ext uri="{BB962C8B-B14F-4D97-AF65-F5344CB8AC3E}">
        <p14:creationId xmlns:p14="http://schemas.microsoft.com/office/powerpoint/2010/main" val="105971016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058B57-BD95-47AC-8801-6E4A036AE68C}"/>
              </a:ext>
            </a:extLst>
          </p:cNvPr>
          <p:cNvSpPr>
            <a:spLocks noGrp="1"/>
          </p:cNvSpPr>
          <p:nvPr>
            <p:ph type="title"/>
          </p:nvPr>
        </p:nvSpPr>
        <p:spPr>
          <a:xfrm>
            <a:off x="292101" y="753228"/>
            <a:ext cx="10002082" cy="1080938"/>
          </a:xfrm>
        </p:spPr>
        <p:txBody>
          <a:bodyPr>
            <a:normAutofit/>
          </a:bodyPr>
          <a:lstStyle/>
          <a:p>
            <a:r>
              <a:rPr lang="fr-FR" sz="3000" dirty="0"/>
              <a:t>At Thanksgiving, </a:t>
            </a:r>
            <a:r>
              <a:rPr lang="fr-FR" sz="3000" dirty="0" err="1"/>
              <a:t>families</a:t>
            </a:r>
            <a:r>
              <a:rPr lang="fr-FR" sz="3000" dirty="0"/>
              <a:t> come </a:t>
            </a:r>
            <a:r>
              <a:rPr lang="fr-FR" sz="3000" dirty="0" err="1"/>
              <a:t>together</a:t>
            </a:r>
            <a:r>
              <a:rPr lang="fr-FR" sz="3000" dirty="0"/>
              <a:t> for a big </a:t>
            </a:r>
            <a:r>
              <a:rPr lang="fr-FR" sz="3000" dirty="0" err="1"/>
              <a:t>meal</a:t>
            </a:r>
            <a:r>
              <a:rPr lang="fr-FR" sz="3000" dirty="0"/>
              <a:t>.</a:t>
            </a:r>
            <a:endParaRPr lang="en-US" sz="3000" dirty="0"/>
          </a:p>
        </p:txBody>
      </p:sp>
      <p:pic>
        <p:nvPicPr>
          <p:cNvPr id="5" name="Espace réservé du contenu 4" descr="Une image contenant personne, intérieur, table, alimentation&#10;&#10;Description générée avec un niveau de confiance très élevé">
            <a:extLst>
              <a:ext uri="{FF2B5EF4-FFF2-40B4-BE49-F238E27FC236}">
                <a16:creationId xmlns:a16="http://schemas.microsoft.com/office/drawing/2014/main" id="{8556FDC8-3302-4D75-81DD-1B9A8FE2FA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100" y="1719126"/>
            <a:ext cx="4332365" cy="1887674"/>
          </a:xfrm>
        </p:spPr>
      </p:pic>
      <p:pic>
        <p:nvPicPr>
          <p:cNvPr id="9" name="Image 8" descr="Une image contenant personne, alimentation, table, assiette&#10;&#10;Description générée avec un niveau de confiance très élevé">
            <a:extLst>
              <a:ext uri="{FF2B5EF4-FFF2-40B4-BE49-F238E27FC236}">
                <a16:creationId xmlns:a16="http://schemas.microsoft.com/office/drawing/2014/main" id="{1B621EC2-4FA3-4877-942C-AE4875B2D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599" y="4145870"/>
            <a:ext cx="4822825" cy="2712130"/>
          </a:xfrm>
          <a:prstGeom prst="rect">
            <a:avLst/>
          </a:prstGeom>
        </p:spPr>
      </p:pic>
      <p:pic>
        <p:nvPicPr>
          <p:cNvPr id="11" name="Image 10">
            <a:extLst>
              <a:ext uri="{FF2B5EF4-FFF2-40B4-BE49-F238E27FC236}">
                <a16:creationId xmlns:a16="http://schemas.microsoft.com/office/drawing/2014/main" id="{5C810A7D-0192-4362-8786-9479B3D50A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21100"/>
            <a:ext cx="6273800" cy="3136900"/>
          </a:xfrm>
          <a:prstGeom prst="rect">
            <a:avLst/>
          </a:prstGeom>
        </p:spPr>
      </p:pic>
      <p:pic>
        <p:nvPicPr>
          <p:cNvPr id="13" name="Image 12" descr="Une image contenant personne, intérieur, mur, table&#10;&#10;Description générée avec un niveau de confiance très élevé">
            <a:extLst>
              <a:ext uri="{FF2B5EF4-FFF2-40B4-BE49-F238E27FC236}">
                <a16:creationId xmlns:a16="http://schemas.microsoft.com/office/drawing/2014/main" id="{F127C370-2C15-4DE8-9C61-40A211CFABA7}"/>
              </a:ext>
            </a:extLst>
          </p:cNvPr>
          <p:cNvPicPr>
            <a:picLocks noChangeAspect="1"/>
          </p:cNvPicPr>
          <p:nvPr/>
        </p:nvPicPr>
        <p:blipFill rotWithShape="1">
          <a:blip r:embed="rId5">
            <a:extLst>
              <a:ext uri="{28A0092B-C50C-407E-A947-70E740481C1C}">
                <a14:useLocalDpi xmlns:a14="http://schemas.microsoft.com/office/drawing/2010/main" val="0"/>
              </a:ext>
            </a:extLst>
          </a:blip>
          <a:srcRect l="1528" t="14316" r="10278" b="20185"/>
          <a:stretch/>
        </p:blipFill>
        <p:spPr>
          <a:xfrm>
            <a:off x="6730998" y="1597773"/>
            <a:ext cx="4274941" cy="2381113"/>
          </a:xfrm>
          <a:prstGeom prst="rect">
            <a:avLst/>
          </a:prstGeom>
        </p:spPr>
      </p:pic>
    </p:spTree>
    <p:extLst>
      <p:ext uri="{BB962C8B-B14F-4D97-AF65-F5344CB8AC3E}">
        <p14:creationId xmlns:p14="http://schemas.microsoft.com/office/powerpoint/2010/main" val="1725862089"/>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750"/>
                            </p:stCondLst>
                            <p:childTnLst>
                              <p:par>
                                <p:cTn id="9" presetID="10"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3250"/>
                            </p:stCondLst>
                            <p:childTnLst>
                              <p:par>
                                <p:cTn id="13" presetID="10" presetClass="entr" presetSubtype="0" fill="hold" nodeType="afterEffect">
                                  <p:stCondLst>
                                    <p:cond delay="2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750"/>
                            </p:stCondLst>
                            <p:childTnLst>
                              <p:par>
                                <p:cTn id="17" presetID="10" presetClass="entr" presetSubtype="0" fill="hold" nodeType="afterEffect">
                                  <p:stCondLst>
                                    <p:cond delay="2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BCBDE-95FC-44FE-AA25-7B430B951BAA}"/>
              </a:ext>
            </a:extLst>
          </p:cNvPr>
          <p:cNvSpPr>
            <a:spLocks noGrp="1"/>
          </p:cNvSpPr>
          <p:nvPr>
            <p:ph type="title"/>
          </p:nvPr>
        </p:nvSpPr>
        <p:spPr/>
        <p:txBody>
          <a:bodyPr/>
          <a:lstStyle/>
          <a:p>
            <a:r>
              <a:rPr lang="fr-FR" dirty="0"/>
              <a:t>There </a:t>
            </a:r>
            <a:r>
              <a:rPr lang="fr-FR" dirty="0" err="1"/>
              <a:t>is</a:t>
            </a:r>
            <a:r>
              <a:rPr lang="fr-FR" dirty="0"/>
              <a:t> a lof of </a:t>
            </a:r>
            <a:r>
              <a:rPr lang="fr-FR" dirty="0" err="1"/>
              <a:t>food</a:t>
            </a:r>
            <a:r>
              <a:rPr lang="fr-FR" dirty="0"/>
              <a:t> at Thanksgiving </a:t>
            </a:r>
            <a:r>
              <a:rPr lang="fr-FR" dirty="0" err="1"/>
              <a:t>dinner</a:t>
            </a:r>
            <a:r>
              <a:rPr lang="fr-FR" dirty="0"/>
              <a:t>!</a:t>
            </a:r>
            <a:endParaRPr lang="en-US" dirty="0"/>
          </a:p>
        </p:txBody>
      </p:sp>
      <p:pic>
        <p:nvPicPr>
          <p:cNvPr id="5" name="Espace réservé du contenu 4" descr="Une image contenant table, assiette, alimentation, intérieur&#10;&#10;Description générée avec un niveau de confiance très élevé">
            <a:extLst>
              <a:ext uri="{FF2B5EF4-FFF2-40B4-BE49-F238E27FC236}">
                <a16:creationId xmlns:a16="http://schemas.microsoft.com/office/drawing/2014/main" id="{FE8D2BF7-F3D9-47D0-B94B-6B3795FDDD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315" y="2133600"/>
            <a:ext cx="10890185" cy="4572000"/>
          </a:xfrm>
        </p:spPr>
      </p:pic>
    </p:spTree>
    <p:extLst>
      <p:ext uri="{BB962C8B-B14F-4D97-AF65-F5344CB8AC3E}">
        <p14:creationId xmlns:p14="http://schemas.microsoft.com/office/powerpoint/2010/main" val="54401630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34BF-9CCD-453E-9CD4-ED132D10D217}"/>
              </a:ext>
            </a:extLst>
          </p:cNvPr>
          <p:cNvSpPr>
            <a:spLocks noGrp="1"/>
          </p:cNvSpPr>
          <p:nvPr>
            <p:ph type="title"/>
          </p:nvPr>
        </p:nvSpPr>
        <p:spPr/>
        <p:txBody>
          <a:bodyPr/>
          <a:lstStyle/>
          <a:p>
            <a:r>
              <a:rPr lang="fr-FR" dirty="0" err="1"/>
              <a:t>Meat</a:t>
            </a:r>
            <a:r>
              <a:rPr lang="fr-FR" dirty="0"/>
              <a:t>…</a:t>
            </a:r>
            <a:endParaRPr lang="en-US" dirty="0"/>
          </a:p>
        </p:txBody>
      </p:sp>
      <p:pic>
        <p:nvPicPr>
          <p:cNvPr id="5" name="Espace réservé du contenu 4" descr="Une image contenant alimentation, assiette, table, intérieur&#10;&#10;Description générée avec un niveau de confiance très élevé">
            <a:extLst>
              <a:ext uri="{FF2B5EF4-FFF2-40B4-BE49-F238E27FC236}">
                <a16:creationId xmlns:a16="http://schemas.microsoft.com/office/drawing/2014/main" id="{B43F66BE-FF98-48B2-818F-F3D3AAB00E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90265" y="3643519"/>
            <a:ext cx="4524066" cy="3016044"/>
          </a:xfrm>
        </p:spPr>
      </p:pic>
      <p:pic>
        <p:nvPicPr>
          <p:cNvPr id="7" name="Image 6" descr="Une image contenant alimentation, assiette, table, intérieur&#10;&#10;Description générée avec un niveau de confiance très élevé">
            <a:extLst>
              <a:ext uri="{FF2B5EF4-FFF2-40B4-BE49-F238E27FC236}">
                <a16:creationId xmlns:a16="http://schemas.microsoft.com/office/drawing/2014/main" id="{3FD13EBB-395D-4614-83B5-DACA19B09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09" y="1659772"/>
            <a:ext cx="5754328" cy="3826628"/>
          </a:xfrm>
          <a:prstGeom prst="rect">
            <a:avLst/>
          </a:prstGeom>
        </p:spPr>
      </p:pic>
      <p:sp>
        <p:nvSpPr>
          <p:cNvPr id="9" name="ZoneTexte 8">
            <a:extLst>
              <a:ext uri="{FF2B5EF4-FFF2-40B4-BE49-F238E27FC236}">
                <a16:creationId xmlns:a16="http://schemas.microsoft.com/office/drawing/2014/main" id="{FD258467-834E-4248-A453-12B648CBDD3D}"/>
              </a:ext>
            </a:extLst>
          </p:cNvPr>
          <p:cNvSpPr txBox="1"/>
          <p:nvPr/>
        </p:nvSpPr>
        <p:spPr>
          <a:xfrm>
            <a:off x="803023" y="5739012"/>
            <a:ext cx="3591177" cy="461665"/>
          </a:xfrm>
          <a:prstGeom prst="rect">
            <a:avLst/>
          </a:prstGeom>
          <a:solidFill>
            <a:schemeClr val="bg1">
              <a:lumMod val="85000"/>
              <a:lumOff val="15000"/>
            </a:schemeClr>
          </a:solidFill>
        </p:spPr>
        <p:txBody>
          <a:bodyPr wrap="square" rtlCol="0">
            <a:spAutoFit/>
          </a:bodyPr>
          <a:lstStyle/>
          <a:p>
            <a:pPr algn="ctr"/>
            <a:r>
              <a:rPr lang="fr-FR" sz="2400" dirty="0" err="1">
                <a:ln w="0"/>
                <a:effectLst>
                  <a:outerShdw blurRad="38100" dist="19050" dir="2700000" algn="tl" rotWithShape="0">
                    <a:schemeClr val="dk1">
                      <a:alpha val="40000"/>
                    </a:schemeClr>
                  </a:outerShdw>
                </a:effectLst>
              </a:rPr>
              <a:t>stuffed</a:t>
            </a:r>
            <a:r>
              <a:rPr lang="fr-FR" sz="2400" dirty="0">
                <a:ln w="0"/>
                <a:effectLst>
                  <a:outerShdw blurRad="38100" dist="19050" dir="2700000" algn="tl" rotWithShape="0">
                    <a:schemeClr val="dk1">
                      <a:alpha val="40000"/>
                    </a:schemeClr>
                  </a:outerShdw>
                </a:effectLst>
              </a:rPr>
              <a:t> </a:t>
            </a:r>
            <a:r>
              <a:rPr lang="fr-FR" sz="2400" dirty="0" err="1">
                <a:ln w="0"/>
                <a:effectLst>
                  <a:outerShdw blurRad="38100" dist="19050" dir="2700000" algn="tl" rotWithShape="0">
                    <a:schemeClr val="dk1">
                      <a:alpha val="40000"/>
                    </a:schemeClr>
                  </a:outerShdw>
                </a:effectLst>
              </a:rPr>
              <a:t>roast</a:t>
            </a:r>
            <a:r>
              <a:rPr lang="fr-FR" sz="2400" dirty="0">
                <a:ln w="0"/>
                <a:effectLst>
                  <a:outerShdw blurRad="38100" dist="19050" dir="2700000" algn="tl" rotWithShape="0">
                    <a:schemeClr val="dk1">
                      <a:alpha val="40000"/>
                    </a:schemeClr>
                  </a:outerShdw>
                </a:effectLst>
              </a:rPr>
              <a:t> </a:t>
            </a:r>
            <a:r>
              <a:rPr lang="fr-FR" sz="2400" dirty="0" err="1">
                <a:ln w="0"/>
                <a:effectLst>
                  <a:outerShdw blurRad="38100" dist="19050" dir="2700000" algn="tl" rotWithShape="0">
                    <a:schemeClr val="dk1">
                      <a:alpha val="40000"/>
                    </a:schemeClr>
                  </a:outerShdw>
                </a:effectLst>
              </a:rPr>
              <a:t>turkey</a:t>
            </a:r>
            <a:endParaRPr lang="en-US" sz="2400" dirty="0"/>
          </a:p>
        </p:txBody>
      </p:sp>
      <p:sp>
        <p:nvSpPr>
          <p:cNvPr id="10" name="ZoneTexte 9">
            <a:extLst>
              <a:ext uri="{FF2B5EF4-FFF2-40B4-BE49-F238E27FC236}">
                <a16:creationId xmlns:a16="http://schemas.microsoft.com/office/drawing/2014/main" id="{3819D015-D10C-4827-97B0-D4A851524BFA}"/>
              </a:ext>
            </a:extLst>
          </p:cNvPr>
          <p:cNvSpPr txBox="1"/>
          <p:nvPr/>
        </p:nvSpPr>
        <p:spPr>
          <a:xfrm>
            <a:off x="7056709" y="2983648"/>
            <a:ext cx="3591177" cy="461665"/>
          </a:xfrm>
          <a:prstGeom prst="rect">
            <a:avLst/>
          </a:prstGeom>
          <a:solidFill>
            <a:schemeClr val="bg1">
              <a:lumMod val="85000"/>
              <a:lumOff val="15000"/>
            </a:schemeClr>
          </a:solidFill>
        </p:spPr>
        <p:txBody>
          <a:bodyPr wrap="square" rtlCol="0">
            <a:spAutoFit/>
          </a:bodyPr>
          <a:lstStyle/>
          <a:p>
            <a:pPr algn="ctr"/>
            <a:r>
              <a:rPr lang="fr-FR" sz="2400" dirty="0">
                <a:ln w="0"/>
                <a:effectLst>
                  <a:outerShdw blurRad="38100" dist="19050" dir="2700000" algn="tl" rotWithShape="0">
                    <a:schemeClr val="dk1">
                      <a:alpha val="40000"/>
                    </a:schemeClr>
                  </a:outerShdw>
                </a:effectLst>
              </a:rPr>
              <a:t>Honey </a:t>
            </a:r>
            <a:r>
              <a:rPr lang="fr-FR" sz="2400" dirty="0" err="1">
                <a:ln w="0"/>
                <a:effectLst>
                  <a:outerShdw blurRad="38100" dist="19050" dir="2700000" algn="tl" rotWithShape="0">
                    <a:schemeClr val="dk1">
                      <a:alpha val="40000"/>
                    </a:schemeClr>
                  </a:outerShdw>
                </a:effectLst>
              </a:rPr>
              <a:t>glazed</a:t>
            </a:r>
            <a:r>
              <a:rPr lang="fr-FR" sz="2400" dirty="0">
                <a:ln w="0"/>
                <a:effectLst>
                  <a:outerShdw blurRad="38100" dist="19050" dir="2700000" algn="tl" rotWithShape="0">
                    <a:schemeClr val="dk1">
                      <a:alpha val="40000"/>
                    </a:schemeClr>
                  </a:outerShdw>
                </a:effectLst>
              </a:rPr>
              <a:t> </a:t>
            </a:r>
            <a:r>
              <a:rPr lang="fr-FR" sz="2400" dirty="0" err="1">
                <a:ln w="0"/>
                <a:effectLst>
                  <a:outerShdw blurRad="38100" dist="19050" dir="2700000" algn="tl" rotWithShape="0">
                    <a:schemeClr val="dk1">
                      <a:alpha val="40000"/>
                    </a:schemeClr>
                  </a:outerShdw>
                </a:effectLst>
              </a:rPr>
              <a:t>ham</a:t>
            </a:r>
            <a:endParaRPr lang="en-US" sz="2400" dirty="0"/>
          </a:p>
        </p:txBody>
      </p:sp>
    </p:spTree>
    <p:extLst>
      <p:ext uri="{BB962C8B-B14F-4D97-AF65-F5344CB8AC3E}">
        <p14:creationId xmlns:p14="http://schemas.microsoft.com/office/powerpoint/2010/main" val="327351261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750"/>
                            </p:stCondLst>
                            <p:childTnLst>
                              <p:par>
                                <p:cTn id="9" presetID="42" presetClass="entr" presetSubtype="0"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2750"/>
                            </p:stCondLst>
                            <p:childTnLst>
                              <p:par>
                                <p:cTn id="15" presetID="10" presetClass="entr" presetSubtype="0" fill="hold" nodeType="afterEffect">
                                  <p:stCondLst>
                                    <p:cond delay="2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250"/>
                            </p:stCondLst>
                            <p:childTnLst>
                              <p:par>
                                <p:cTn id="19" presetID="42" presetClass="entr" presetSubtype="0" fill="hold" grpId="0" nodeType="afterEffect">
                                  <p:stCondLst>
                                    <p:cond delay="1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F05962-50AA-4AE6-B207-E648EC5BFD43}"/>
              </a:ext>
            </a:extLst>
          </p:cNvPr>
          <p:cNvSpPr>
            <a:spLocks noGrp="1"/>
          </p:cNvSpPr>
          <p:nvPr>
            <p:ph type="title"/>
          </p:nvPr>
        </p:nvSpPr>
        <p:spPr/>
        <p:txBody>
          <a:bodyPr/>
          <a:lstStyle/>
          <a:p>
            <a:r>
              <a:rPr lang="fr-FR" dirty="0"/>
              <a:t>…</a:t>
            </a:r>
            <a:r>
              <a:rPr lang="fr-FR" dirty="0" err="1"/>
              <a:t>side</a:t>
            </a:r>
            <a:r>
              <a:rPr lang="fr-FR" dirty="0"/>
              <a:t> </a:t>
            </a:r>
            <a:r>
              <a:rPr lang="fr-FR" dirty="0" err="1"/>
              <a:t>dishes</a:t>
            </a:r>
            <a:r>
              <a:rPr lang="fr-FR" dirty="0"/>
              <a:t>…</a:t>
            </a:r>
            <a:endParaRPr lang="en-US" dirty="0"/>
          </a:p>
        </p:txBody>
      </p:sp>
      <p:pic>
        <p:nvPicPr>
          <p:cNvPr id="5" name="Espace réservé du contenu 4" descr="Une image contenant alimentation, table, intérieur, plancher&#10;&#10;Description générée avec un niveau de confiance très élevé">
            <a:extLst>
              <a:ext uri="{FF2B5EF4-FFF2-40B4-BE49-F238E27FC236}">
                <a16:creationId xmlns:a16="http://schemas.microsoft.com/office/drawing/2014/main" id="{505241F4-CE50-4D04-9536-A498D15BEF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300" y="2196709"/>
            <a:ext cx="3354388" cy="1885166"/>
          </a:xfrm>
        </p:spPr>
      </p:pic>
      <p:pic>
        <p:nvPicPr>
          <p:cNvPr id="7" name="Image 6" descr="Une image contenant alimentation, table, pomme de terre, assiette&#10;&#10;Description générée avec un niveau de confiance très élevé">
            <a:extLst>
              <a:ext uri="{FF2B5EF4-FFF2-40B4-BE49-F238E27FC236}">
                <a16:creationId xmlns:a16="http://schemas.microsoft.com/office/drawing/2014/main" id="{FE6DD9D0-DE0D-4189-861C-4847FAD1A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176" y="2196709"/>
            <a:ext cx="3708074" cy="2084387"/>
          </a:xfrm>
          <a:prstGeom prst="rect">
            <a:avLst/>
          </a:prstGeom>
        </p:spPr>
      </p:pic>
      <p:pic>
        <p:nvPicPr>
          <p:cNvPr id="9" name="Image 8" descr="Une image contenant alimentation, assiette, table, intérieur&#10;&#10;Description générée avec un niveau de confiance très élevé">
            <a:extLst>
              <a:ext uri="{FF2B5EF4-FFF2-40B4-BE49-F238E27FC236}">
                <a16:creationId xmlns:a16="http://schemas.microsoft.com/office/drawing/2014/main" id="{CA6D9C43-B0AE-4497-A54E-5E1A2C820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801" y="3867151"/>
            <a:ext cx="3737003" cy="2102064"/>
          </a:xfrm>
          <a:prstGeom prst="rect">
            <a:avLst/>
          </a:prstGeom>
        </p:spPr>
      </p:pic>
      <p:pic>
        <p:nvPicPr>
          <p:cNvPr id="11" name="Image 10">
            <a:extLst>
              <a:ext uri="{FF2B5EF4-FFF2-40B4-BE49-F238E27FC236}">
                <a16:creationId xmlns:a16="http://schemas.microsoft.com/office/drawing/2014/main" id="{C96B4122-7287-421F-B7AE-8BC021666C13}"/>
              </a:ext>
            </a:extLst>
          </p:cNvPr>
          <p:cNvPicPr>
            <a:picLocks noChangeAspect="1"/>
          </p:cNvPicPr>
          <p:nvPr/>
        </p:nvPicPr>
        <p:blipFill rotWithShape="1">
          <a:blip r:embed="rId5">
            <a:extLst>
              <a:ext uri="{28A0092B-C50C-407E-A947-70E740481C1C}">
                <a14:useLocalDpi xmlns:a14="http://schemas.microsoft.com/office/drawing/2010/main" val="0"/>
              </a:ext>
            </a:extLst>
          </a:blip>
          <a:srcRect l="2856" t="10019" r="2856" b="11302"/>
          <a:stretch/>
        </p:blipFill>
        <p:spPr>
          <a:xfrm>
            <a:off x="423385" y="5327865"/>
            <a:ext cx="2049532" cy="1282700"/>
          </a:xfrm>
          <a:prstGeom prst="rect">
            <a:avLst/>
          </a:prstGeom>
        </p:spPr>
      </p:pic>
      <p:pic>
        <p:nvPicPr>
          <p:cNvPr id="13" name="Image 12" descr="Une image contenant légume, fève, vert&#10;&#10;Description générée avec un niveau de confiance très élevé">
            <a:extLst>
              <a:ext uri="{FF2B5EF4-FFF2-40B4-BE49-F238E27FC236}">
                <a16:creationId xmlns:a16="http://schemas.microsoft.com/office/drawing/2014/main" id="{B621A3BD-9A2A-45F8-B4F3-4AF62D0F15E4}"/>
              </a:ext>
            </a:extLst>
          </p:cNvPr>
          <p:cNvPicPr>
            <a:picLocks noChangeAspect="1"/>
          </p:cNvPicPr>
          <p:nvPr/>
        </p:nvPicPr>
        <p:blipFill rotWithShape="1">
          <a:blip r:embed="rId6">
            <a:extLst>
              <a:ext uri="{28A0092B-C50C-407E-A947-70E740481C1C}">
                <a14:useLocalDpi xmlns:a14="http://schemas.microsoft.com/office/drawing/2010/main" val="0"/>
              </a:ext>
            </a:extLst>
          </a:blip>
          <a:srcRect l="9069" t="18055" r="10282" b="8721"/>
          <a:stretch/>
        </p:blipFill>
        <p:spPr>
          <a:xfrm>
            <a:off x="3765225" y="2765664"/>
            <a:ext cx="2235200" cy="906645"/>
          </a:xfrm>
          <a:prstGeom prst="rect">
            <a:avLst/>
          </a:prstGeom>
        </p:spPr>
      </p:pic>
      <p:pic>
        <p:nvPicPr>
          <p:cNvPr id="15" name="Image 14" descr="Une image contenant intérieur, table, assis, alimentation&#10;&#10;Description générée avec un niveau de confiance élevé">
            <a:extLst>
              <a:ext uri="{FF2B5EF4-FFF2-40B4-BE49-F238E27FC236}">
                <a16:creationId xmlns:a16="http://schemas.microsoft.com/office/drawing/2014/main" id="{FDDA95C8-96E2-4E2B-9406-DE90ECF0CE02}"/>
              </a:ext>
            </a:extLst>
          </p:cNvPr>
          <p:cNvPicPr>
            <a:picLocks noChangeAspect="1"/>
          </p:cNvPicPr>
          <p:nvPr/>
        </p:nvPicPr>
        <p:blipFill rotWithShape="1">
          <a:blip r:embed="rId7">
            <a:extLst>
              <a:ext uri="{28A0092B-C50C-407E-A947-70E740481C1C}">
                <a14:useLocalDpi xmlns:a14="http://schemas.microsoft.com/office/drawing/2010/main" val="0"/>
              </a:ext>
            </a:extLst>
          </a:blip>
          <a:srcRect t="12486" b="17457"/>
          <a:stretch/>
        </p:blipFill>
        <p:spPr>
          <a:xfrm>
            <a:off x="8547131" y="5208848"/>
            <a:ext cx="1908174" cy="1336800"/>
          </a:xfrm>
          <a:prstGeom prst="rect">
            <a:avLst/>
          </a:prstGeom>
        </p:spPr>
      </p:pic>
      <p:sp>
        <p:nvSpPr>
          <p:cNvPr id="16" name="ZoneTexte 15">
            <a:extLst>
              <a:ext uri="{FF2B5EF4-FFF2-40B4-BE49-F238E27FC236}">
                <a16:creationId xmlns:a16="http://schemas.microsoft.com/office/drawing/2014/main" id="{8C03FF37-7CE3-43C3-A0F6-8AEFE9C8E872}"/>
              </a:ext>
            </a:extLst>
          </p:cNvPr>
          <p:cNvSpPr txBox="1"/>
          <p:nvPr/>
        </p:nvSpPr>
        <p:spPr>
          <a:xfrm>
            <a:off x="122905" y="4050263"/>
            <a:ext cx="3591177" cy="461665"/>
          </a:xfrm>
          <a:prstGeom prst="rect">
            <a:avLst/>
          </a:prstGeom>
          <a:solidFill>
            <a:schemeClr val="bg1">
              <a:lumMod val="85000"/>
              <a:lumOff val="15000"/>
            </a:schemeClr>
          </a:solidFill>
        </p:spPr>
        <p:txBody>
          <a:bodyPr wrap="square" rtlCol="0">
            <a:spAutoFit/>
          </a:bodyPr>
          <a:lstStyle/>
          <a:p>
            <a:pPr algn="ctr"/>
            <a:r>
              <a:rPr lang="fr-FR" sz="2400" dirty="0">
                <a:ln w="0"/>
                <a:effectLst>
                  <a:outerShdw blurRad="38100" dist="19050" dir="2700000" algn="tl" rotWithShape="0">
                    <a:schemeClr val="dk1">
                      <a:alpha val="40000"/>
                    </a:schemeClr>
                  </a:outerShdw>
                </a:effectLst>
              </a:rPr>
              <a:t>green </a:t>
            </a:r>
            <a:r>
              <a:rPr lang="fr-FR" sz="2400" dirty="0" err="1">
                <a:ln w="0"/>
                <a:effectLst>
                  <a:outerShdw blurRad="38100" dist="19050" dir="2700000" algn="tl" rotWithShape="0">
                    <a:schemeClr val="dk1">
                      <a:alpha val="40000"/>
                    </a:schemeClr>
                  </a:outerShdw>
                </a:effectLst>
              </a:rPr>
              <a:t>beans</a:t>
            </a:r>
            <a:r>
              <a:rPr lang="fr-FR" sz="2400" dirty="0">
                <a:ln w="0"/>
                <a:effectLst>
                  <a:outerShdw blurRad="38100" dist="19050" dir="2700000" algn="tl" rotWithShape="0">
                    <a:schemeClr val="dk1">
                      <a:alpha val="40000"/>
                    </a:schemeClr>
                  </a:outerShdw>
                </a:effectLst>
              </a:rPr>
              <a:t> casserole</a:t>
            </a:r>
            <a:endParaRPr lang="en-US" sz="2400" dirty="0"/>
          </a:p>
        </p:txBody>
      </p:sp>
      <p:sp>
        <p:nvSpPr>
          <p:cNvPr id="17" name="ZoneTexte 16">
            <a:extLst>
              <a:ext uri="{FF2B5EF4-FFF2-40B4-BE49-F238E27FC236}">
                <a16:creationId xmlns:a16="http://schemas.microsoft.com/office/drawing/2014/main" id="{21253544-D615-4FBB-801D-666A94ED5163}"/>
              </a:ext>
            </a:extLst>
          </p:cNvPr>
          <p:cNvSpPr txBox="1"/>
          <p:nvPr/>
        </p:nvSpPr>
        <p:spPr>
          <a:xfrm>
            <a:off x="3552713" y="5969215"/>
            <a:ext cx="3591177" cy="461665"/>
          </a:xfrm>
          <a:prstGeom prst="rect">
            <a:avLst/>
          </a:prstGeom>
          <a:solidFill>
            <a:schemeClr val="bg1">
              <a:lumMod val="85000"/>
              <a:lumOff val="15000"/>
            </a:schemeClr>
          </a:solidFill>
        </p:spPr>
        <p:txBody>
          <a:bodyPr wrap="square" rtlCol="0">
            <a:spAutoFit/>
          </a:bodyPr>
          <a:lstStyle/>
          <a:p>
            <a:pPr algn="ctr"/>
            <a:r>
              <a:rPr lang="fr-FR" sz="2400" dirty="0" err="1">
                <a:ln w="0"/>
                <a:effectLst>
                  <a:outerShdw blurRad="38100" dist="19050" dir="2700000" algn="tl" rotWithShape="0">
                    <a:schemeClr val="dk1">
                      <a:alpha val="40000"/>
                    </a:schemeClr>
                  </a:outerShdw>
                </a:effectLst>
              </a:rPr>
              <a:t>glazed</a:t>
            </a:r>
            <a:r>
              <a:rPr lang="fr-FR" sz="2400" dirty="0">
                <a:ln w="0"/>
                <a:effectLst>
                  <a:outerShdw blurRad="38100" dist="19050" dir="2700000" algn="tl" rotWithShape="0">
                    <a:schemeClr val="dk1">
                      <a:alpha val="40000"/>
                    </a:schemeClr>
                  </a:outerShdw>
                </a:effectLst>
              </a:rPr>
              <a:t> </a:t>
            </a:r>
            <a:r>
              <a:rPr lang="fr-FR" sz="2400" dirty="0" err="1">
                <a:ln w="0"/>
                <a:effectLst>
                  <a:outerShdw blurRad="38100" dist="19050" dir="2700000" algn="tl" rotWithShape="0">
                    <a:schemeClr val="dk1">
                      <a:alpha val="40000"/>
                    </a:schemeClr>
                  </a:outerShdw>
                </a:effectLst>
              </a:rPr>
              <a:t>yams</a:t>
            </a:r>
            <a:endParaRPr lang="en-US" sz="2400" dirty="0"/>
          </a:p>
        </p:txBody>
      </p:sp>
      <p:sp>
        <p:nvSpPr>
          <p:cNvPr id="18" name="ZoneTexte 17">
            <a:extLst>
              <a:ext uri="{FF2B5EF4-FFF2-40B4-BE49-F238E27FC236}">
                <a16:creationId xmlns:a16="http://schemas.microsoft.com/office/drawing/2014/main" id="{D482149B-8901-40A1-A3CC-179D34724E52}"/>
              </a:ext>
            </a:extLst>
          </p:cNvPr>
          <p:cNvSpPr txBox="1"/>
          <p:nvPr/>
        </p:nvSpPr>
        <p:spPr>
          <a:xfrm>
            <a:off x="7367624" y="4281095"/>
            <a:ext cx="3591177" cy="461665"/>
          </a:xfrm>
          <a:prstGeom prst="rect">
            <a:avLst/>
          </a:prstGeom>
          <a:solidFill>
            <a:schemeClr val="bg1">
              <a:lumMod val="85000"/>
              <a:lumOff val="15000"/>
            </a:schemeClr>
          </a:solidFill>
        </p:spPr>
        <p:txBody>
          <a:bodyPr wrap="square" rtlCol="0">
            <a:spAutoFit/>
          </a:bodyPr>
          <a:lstStyle/>
          <a:p>
            <a:pPr algn="ctr"/>
            <a:r>
              <a:rPr lang="fr-FR" sz="2400" dirty="0" err="1">
                <a:ln w="0"/>
                <a:effectLst>
                  <a:outerShdw blurRad="38100" dist="19050" dir="2700000" algn="tl" rotWithShape="0">
                    <a:schemeClr val="dk1">
                      <a:alpha val="40000"/>
                    </a:schemeClr>
                  </a:outerShdw>
                </a:effectLst>
              </a:rPr>
              <a:t>mashed</a:t>
            </a:r>
            <a:r>
              <a:rPr lang="fr-FR" sz="2400" dirty="0">
                <a:ln w="0"/>
                <a:effectLst>
                  <a:outerShdw blurRad="38100" dist="19050" dir="2700000" algn="tl" rotWithShape="0">
                    <a:schemeClr val="dk1">
                      <a:alpha val="40000"/>
                    </a:schemeClr>
                  </a:outerShdw>
                </a:effectLst>
              </a:rPr>
              <a:t> </a:t>
            </a:r>
            <a:r>
              <a:rPr lang="fr-FR" sz="2400" dirty="0" err="1">
                <a:ln w="0"/>
                <a:effectLst>
                  <a:outerShdw blurRad="38100" dist="19050" dir="2700000" algn="tl" rotWithShape="0">
                    <a:schemeClr val="dk1">
                      <a:alpha val="40000"/>
                    </a:schemeClr>
                  </a:outerShdw>
                </a:effectLst>
              </a:rPr>
              <a:t>potatoes</a:t>
            </a:r>
            <a:endParaRPr lang="en-US" sz="2400" dirty="0"/>
          </a:p>
        </p:txBody>
      </p:sp>
      <p:sp>
        <p:nvSpPr>
          <p:cNvPr id="19" name="Flèche : virage 18">
            <a:extLst>
              <a:ext uri="{FF2B5EF4-FFF2-40B4-BE49-F238E27FC236}">
                <a16:creationId xmlns:a16="http://schemas.microsoft.com/office/drawing/2014/main" id="{6ECD0955-22DA-4317-BE21-62A46CDC99BC}"/>
              </a:ext>
            </a:extLst>
          </p:cNvPr>
          <p:cNvSpPr/>
          <p:nvPr/>
        </p:nvSpPr>
        <p:spPr>
          <a:xfrm>
            <a:off x="2069313" y="4794617"/>
            <a:ext cx="1410488" cy="536182"/>
          </a:xfrm>
          <a:prstGeom prst="ben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lèche : virage 19">
            <a:extLst>
              <a:ext uri="{FF2B5EF4-FFF2-40B4-BE49-F238E27FC236}">
                <a16:creationId xmlns:a16="http://schemas.microsoft.com/office/drawing/2014/main" id="{B8E363D0-1B75-4E91-8BD1-B972AE6CB28B}"/>
              </a:ext>
            </a:extLst>
          </p:cNvPr>
          <p:cNvSpPr/>
          <p:nvPr/>
        </p:nvSpPr>
        <p:spPr>
          <a:xfrm flipH="1">
            <a:off x="3585227" y="2225657"/>
            <a:ext cx="1410488" cy="536182"/>
          </a:xfrm>
          <a:prstGeom prst="ben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Flèche : virage 20">
            <a:extLst>
              <a:ext uri="{FF2B5EF4-FFF2-40B4-BE49-F238E27FC236}">
                <a16:creationId xmlns:a16="http://schemas.microsoft.com/office/drawing/2014/main" id="{4DD2FA6B-FA47-47D8-BF52-AD744C19DC64}"/>
              </a:ext>
            </a:extLst>
          </p:cNvPr>
          <p:cNvSpPr/>
          <p:nvPr/>
        </p:nvSpPr>
        <p:spPr>
          <a:xfrm rot="5400000" flipH="1">
            <a:off x="9998166" y="4707713"/>
            <a:ext cx="1410488" cy="536182"/>
          </a:xfrm>
          <a:prstGeom prst="ben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6921844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
                                        <p:tgtEl>
                                          <p:spTgt spid="20"/>
                                        </p:tgtEl>
                                      </p:cBhvr>
                                    </p:animEffect>
                                  </p:childTnLst>
                                </p:cTn>
                              </p:par>
                              <p:par>
                                <p:cTn id="11" presetID="10" presetClass="entr" presetSubtype="0" fill="hold" nodeType="withEffect">
                                  <p:stCondLst>
                                    <p:cond delay="2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750"/>
                            </p:stCondLst>
                            <p:childTnLst>
                              <p:par>
                                <p:cTn id="15" presetID="42" presetClass="entr"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2750"/>
                            </p:stCondLst>
                            <p:childTnLst>
                              <p:par>
                                <p:cTn id="21" presetID="10" presetClass="entr" presetSubtype="0" fill="hold" nodeType="afterEffect">
                                  <p:stCondLst>
                                    <p:cond delay="10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10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4250"/>
                            </p:stCondLst>
                            <p:childTnLst>
                              <p:par>
                                <p:cTn id="31" presetID="42" presetClass="entr" presetSubtype="0" fill="hold" grpId="0" nodeType="afterEffect">
                                  <p:stCondLst>
                                    <p:cond delay="10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6250"/>
                            </p:stCondLst>
                            <p:childTnLst>
                              <p:par>
                                <p:cTn id="37" presetID="10" presetClass="entr" presetSubtype="0" fill="hold" nodeType="afterEffect">
                                  <p:stCondLst>
                                    <p:cond delay="10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nodeType="withEffect">
                                  <p:stCondLst>
                                    <p:cond delay="100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par>
                          <p:cTn id="46" fill="hold">
                            <p:stCondLst>
                              <p:cond delay="7750"/>
                            </p:stCondLst>
                            <p:childTnLst>
                              <p:par>
                                <p:cTn id="47" presetID="42" presetClass="entr" presetSubtype="0" fill="hold" grpId="0" nodeType="afterEffect">
                                  <p:stCondLst>
                                    <p:cond delay="100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814FE4-8BE6-4E64-B618-71F8C4294DE2}"/>
              </a:ext>
            </a:extLst>
          </p:cNvPr>
          <p:cNvSpPr>
            <a:spLocks noGrp="1"/>
          </p:cNvSpPr>
          <p:nvPr>
            <p:ph type="title"/>
          </p:nvPr>
        </p:nvSpPr>
        <p:spPr/>
        <p:txBody>
          <a:bodyPr/>
          <a:lstStyle/>
          <a:p>
            <a:r>
              <a:rPr lang="fr-FR" dirty="0"/>
              <a:t>…sauces…</a:t>
            </a:r>
            <a:endParaRPr lang="en-US" dirty="0"/>
          </a:p>
        </p:txBody>
      </p:sp>
      <p:pic>
        <p:nvPicPr>
          <p:cNvPr id="5" name="Espace réservé du contenu 4" descr="Une image contenant table, intérieur, assis, suivant&#10;&#10;Description générée avec un niveau de confiance très élevé">
            <a:extLst>
              <a:ext uri="{FF2B5EF4-FFF2-40B4-BE49-F238E27FC236}">
                <a16:creationId xmlns:a16="http://schemas.microsoft.com/office/drawing/2014/main" id="{ECB1BB30-B963-455D-8EBD-33AA763A3B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9888" y="2123281"/>
            <a:ext cx="3837400" cy="2156619"/>
          </a:xfrm>
        </p:spPr>
      </p:pic>
      <p:pic>
        <p:nvPicPr>
          <p:cNvPr id="7" name="Image 6" descr="Une image contenant assiette, alimentation, intérieur, table&#10;&#10;Description générée avec un niveau de confiance très élevé">
            <a:extLst>
              <a:ext uri="{FF2B5EF4-FFF2-40B4-BE49-F238E27FC236}">
                <a16:creationId xmlns:a16="http://schemas.microsoft.com/office/drawing/2014/main" id="{68BC5AA1-A3E3-4792-AF00-653104FB9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524" y="2142481"/>
            <a:ext cx="3246525" cy="2156620"/>
          </a:xfrm>
          <a:prstGeom prst="rect">
            <a:avLst/>
          </a:prstGeom>
        </p:spPr>
      </p:pic>
      <p:sp>
        <p:nvSpPr>
          <p:cNvPr id="8" name="ZoneTexte 7">
            <a:extLst>
              <a:ext uri="{FF2B5EF4-FFF2-40B4-BE49-F238E27FC236}">
                <a16:creationId xmlns:a16="http://schemas.microsoft.com/office/drawing/2014/main" id="{A8B1D359-D7F3-4F3B-B65B-199032F93104}"/>
              </a:ext>
            </a:extLst>
          </p:cNvPr>
          <p:cNvSpPr txBox="1"/>
          <p:nvPr/>
        </p:nvSpPr>
        <p:spPr>
          <a:xfrm>
            <a:off x="492999" y="4279900"/>
            <a:ext cx="3591177" cy="461665"/>
          </a:xfrm>
          <a:prstGeom prst="rect">
            <a:avLst/>
          </a:prstGeom>
          <a:solidFill>
            <a:schemeClr val="bg1">
              <a:lumMod val="85000"/>
              <a:lumOff val="15000"/>
            </a:schemeClr>
          </a:solidFill>
        </p:spPr>
        <p:txBody>
          <a:bodyPr wrap="square" rtlCol="0">
            <a:spAutoFit/>
          </a:bodyPr>
          <a:lstStyle/>
          <a:p>
            <a:pPr algn="ctr"/>
            <a:r>
              <a:rPr lang="fr-FR" sz="2400" dirty="0" err="1">
                <a:ln w="0"/>
                <a:effectLst>
                  <a:outerShdw blurRad="38100" dist="19050" dir="2700000" algn="tl" rotWithShape="0">
                    <a:schemeClr val="dk1">
                      <a:alpha val="40000"/>
                    </a:schemeClr>
                  </a:outerShdw>
                </a:effectLst>
              </a:rPr>
              <a:t>gravy</a:t>
            </a:r>
            <a:endParaRPr lang="en-US" sz="2400" dirty="0"/>
          </a:p>
        </p:txBody>
      </p:sp>
      <p:sp>
        <p:nvSpPr>
          <p:cNvPr id="9" name="ZoneTexte 8">
            <a:extLst>
              <a:ext uri="{FF2B5EF4-FFF2-40B4-BE49-F238E27FC236}">
                <a16:creationId xmlns:a16="http://schemas.microsoft.com/office/drawing/2014/main" id="{15D9A414-4BF9-4540-AE28-EDFD9B73674E}"/>
              </a:ext>
            </a:extLst>
          </p:cNvPr>
          <p:cNvSpPr txBox="1"/>
          <p:nvPr/>
        </p:nvSpPr>
        <p:spPr>
          <a:xfrm>
            <a:off x="7522197" y="4299101"/>
            <a:ext cx="3591177" cy="461665"/>
          </a:xfrm>
          <a:prstGeom prst="rect">
            <a:avLst/>
          </a:prstGeom>
          <a:solidFill>
            <a:schemeClr val="bg1">
              <a:lumMod val="85000"/>
              <a:lumOff val="15000"/>
            </a:schemeClr>
          </a:solidFill>
        </p:spPr>
        <p:txBody>
          <a:bodyPr wrap="square" rtlCol="0">
            <a:spAutoFit/>
          </a:bodyPr>
          <a:lstStyle/>
          <a:p>
            <a:pPr algn="ctr"/>
            <a:r>
              <a:rPr lang="fr-FR" sz="2400" dirty="0">
                <a:ln w="0"/>
                <a:effectLst>
                  <a:outerShdw blurRad="38100" dist="19050" dir="2700000" algn="tl" rotWithShape="0">
                    <a:schemeClr val="dk1">
                      <a:alpha val="40000"/>
                    </a:schemeClr>
                  </a:outerShdw>
                </a:effectLst>
              </a:rPr>
              <a:t>cranberry sauce</a:t>
            </a:r>
            <a:endParaRPr lang="en-US" sz="2400" dirty="0"/>
          </a:p>
        </p:txBody>
      </p:sp>
      <p:pic>
        <p:nvPicPr>
          <p:cNvPr id="11" name="Image 10" descr="Une image contenant intérieur, table, bouteille, alimentation&#10;&#10;Description générée avec un niveau de confiance élevé">
            <a:extLst>
              <a:ext uri="{FF2B5EF4-FFF2-40B4-BE49-F238E27FC236}">
                <a16:creationId xmlns:a16="http://schemas.microsoft.com/office/drawing/2014/main" id="{237B55C4-9F52-41B0-A3F1-30BF3D0A9156}"/>
              </a:ext>
            </a:extLst>
          </p:cNvPr>
          <p:cNvPicPr>
            <a:picLocks noChangeAspect="1"/>
          </p:cNvPicPr>
          <p:nvPr/>
        </p:nvPicPr>
        <p:blipFill rotWithShape="1">
          <a:blip r:embed="rId4">
            <a:extLst>
              <a:ext uri="{28A0092B-C50C-407E-A947-70E740481C1C}">
                <a14:useLocalDpi xmlns:a14="http://schemas.microsoft.com/office/drawing/2010/main" val="0"/>
              </a:ext>
            </a:extLst>
          </a:blip>
          <a:srcRect l="18715" t="3889" r="18620" b="2593"/>
          <a:stretch/>
        </p:blipFill>
        <p:spPr>
          <a:xfrm>
            <a:off x="4905599" y="2463951"/>
            <a:ext cx="1967501" cy="3670300"/>
          </a:xfrm>
          <a:prstGeom prst="rect">
            <a:avLst/>
          </a:prstGeom>
        </p:spPr>
      </p:pic>
      <p:sp>
        <p:nvSpPr>
          <p:cNvPr id="12" name="ZoneTexte 11">
            <a:extLst>
              <a:ext uri="{FF2B5EF4-FFF2-40B4-BE49-F238E27FC236}">
                <a16:creationId xmlns:a16="http://schemas.microsoft.com/office/drawing/2014/main" id="{32508EE9-D0EA-401B-ABB3-56998CF13EB1}"/>
              </a:ext>
            </a:extLst>
          </p:cNvPr>
          <p:cNvSpPr txBox="1"/>
          <p:nvPr/>
        </p:nvSpPr>
        <p:spPr>
          <a:xfrm>
            <a:off x="4103347" y="6134251"/>
            <a:ext cx="3591177" cy="461665"/>
          </a:xfrm>
          <a:prstGeom prst="rect">
            <a:avLst/>
          </a:prstGeom>
          <a:solidFill>
            <a:schemeClr val="bg1">
              <a:lumMod val="85000"/>
              <a:lumOff val="15000"/>
            </a:schemeClr>
          </a:solidFill>
        </p:spPr>
        <p:txBody>
          <a:bodyPr wrap="square" rtlCol="0">
            <a:spAutoFit/>
          </a:bodyPr>
          <a:lstStyle/>
          <a:p>
            <a:pPr algn="ctr"/>
            <a:r>
              <a:rPr lang="fr-FR" sz="2400" dirty="0">
                <a:ln w="0"/>
                <a:effectLst>
                  <a:outerShdw blurRad="38100" dist="19050" dir="2700000" algn="tl" rotWithShape="0">
                    <a:schemeClr val="dk1">
                      <a:alpha val="40000"/>
                    </a:schemeClr>
                  </a:outerShdw>
                </a:effectLst>
              </a:rPr>
              <a:t>corn sauce</a:t>
            </a:r>
            <a:endParaRPr lang="en-US" sz="2400" dirty="0"/>
          </a:p>
        </p:txBody>
      </p:sp>
    </p:spTree>
    <p:extLst>
      <p:ext uri="{BB962C8B-B14F-4D97-AF65-F5344CB8AC3E}">
        <p14:creationId xmlns:p14="http://schemas.microsoft.com/office/powerpoint/2010/main" val="284749189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42" presetClass="entr" presetSubtype="0"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275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3250"/>
                            </p:stCondLst>
                            <p:childTnLst>
                              <p:par>
                                <p:cTn id="19" presetID="42" presetClass="entr" presetSubtype="0" fill="hold" grpId="0" nodeType="after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5250"/>
                            </p:stCondLst>
                            <p:childTnLst>
                              <p:par>
                                <p:cTn id="25" presetID="10" presetClass="entr" presetSubtype="0" fill="hold" nodeType="after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6750"/>
                            </p:stCondLst>
                            <p:childTnLst>
                              <p:par>
                                <p:cTn id="29" presetID="42" presetClass="entr" presetSubtype="0" fill="hold" grpId="0" nodeType="after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77D989-B8FB-42B6-8072-3109FF16D4A4}"/>
              </a:ext>
            </a:extLst>
          </p:cNvPr>
          <p:cNvSpPr>
            <a:spLocks noGrp="1"/>
          </p:cNvSpPr>
          <p:nvPr>
            <p:ph type="title"/>
          </p:nvPr>
        </p:nvSpPr>
        <p:spPr/>
        <p:txBody>
          <a:bodyPr/>
          <a:lstStyle/>
          <a:p>
            <a:r>
              <a:rPr lang="fr-FR" dirty="0"/>
              <a:t>…dessert and </a:t>
            </a:r>
            <a:r>
              <a:rPr lang="fr-FR" dirty="0" err="1"/>
              <a:t>candy</a:t>
            </a:r>
            <a:r>
              <a:rPr lang="fr-FR" dirty="0"/>
              <a:t>!</a:t>
            </a:r>
            <a:endParaRPr lang="en-US" dirty="0"/>
          </a:p>
        </p:txBody>
      </p:sp>
      <p:pic>
        <p:nvPicPr>
          <p:cNvPr id="5" name="Espace réservé du contenu 4" descr="Une image contenant alimentation, assis, gâteau, table&#10;&#10;Description générée avec un niveau de confiance élevé">
            <a:extLst>
              <a:ext uri="{FF2B5EF4-FFF2-40B4-BE49-F238E27FC236}">
                <a16:creationId xmlns:a16="http://schemas.microsoft.com/office/drawing/2014/main" id="{A3963FBA-A9BD-4F09-9767-A51A5E9261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041" y="2159001"/>
            <a:ext cx="4920059" cy="3280040"/>
          </a:xfrm>
        </p:spPr>
      </p:pic>
      <p:pic>
        <p:nvPicPr>
          <p:cNvPr id="7" name="Image 6" descr="Une image contenant intérieur&#10;&#10;Description générée avec un niveau de confiance élevé">
            <a:extLst>
              <a:ext uri="{FF2B5EF4-FFF2-40B4-BE49-F238E27FC236}">
                <a16:creationId xmlns:a16="http://schemas.microsoft.com/office/drawing/2014/main" id="{D9C3C608-5906-4EB4-96FE-424DB9C3165A}"/>
              </a:ext>
            </a:extLst>
          </p:cNvPr>
          <p:cNvPicPr>
            <a:picLocks noChangeAspect="1"/>
          </p:cNvPicPr>
          <p:nvPr/>
        </p:nvPicPr>
        <p:blipFill rotWithShape="1">
          <a:blip r:embed="rId3">
            <a:extLst>
              <a:ext uri="{28A0092B-C50C-407E-A947-70E740481C1C}">
                <a14:useLocalDpi xmlns:a14="http://schemas.microsoft.com/office/drawing/2010/main" val="0"/>
              </a:ext>
            </a:extLst>
          </a:blip>
          <a:srcRect t="6933" b="5584"/>
          <a:stretch/>
        </p:blipFill>
        <p:spPr>
          <a:xfrm>
            <a:off x="5540635" y="757928"/>
            <a:ext cx="3066533" cy="1790700"/>
          </a:xfrm>
          <a:prstGeom prst="rect">
            <a:avLst/>
          </a:prstGeom>
        </p:spPr>
      </p:pic>
      <p:pic>
        <p:nvPicPr>
          <p:cNvPr id="9" name="Image 8" descr="Une image contenant carotte, alimentation, bonbon, coupant&#10;&#10;Description générée avec un niveau de confiance très élevé">
            <a:extLst>
              <a:ext uri="{FF2B5EF4-FFF2-40B4-BE49-F238E27FC236}">
                <a16:creationId xmlns:a16="http://schemas.microsoft.com/office/drawing/2014/main" id="{D81EF6B4-25B1-49DF-B8B3-3264BD16F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3964" y="1328075"/>
            <a:ext cx="1987715" cy="1523397"/>
          </a:xfrm>
          <a:prstGeom prst="rect">
            <a:avLst/>
          </a:prstGeom>
        </p:spPr>
      </p:pic>
      <p:sp>
        <p:nvSpPr>
          <p:cNvPr id="10" name="ZoneTexte 9">
            <a:extLst>
              <a:ext uri="{FF2B5EF4-FFF2-40B4-BE49-F238E27FC236}">
                <a16:creationId xmlns:a16="http://schemas.microsoft.com/office/drawing/2014/main" id="{1CC4A16C-A67F-49D2-A210-4554F0F97F06}"/>
              </a:ext>
            </a:extLst>
          </p:cNvPr>
          <p:cNvSpPr txBox="1"/>
          <p:nvPr/>
        </p:nvSpPr>
        <p:spPr>
          <a:xfrm>
            <a:off x="862481" y="5439041"/>
            <a:ext cx="3591177" cy="461665"/>
          </a:xfrm>
          <a:prstGeom prst="rect">
            <a:avLst/>
          </a:prstGeom>
          <a:solidFill>
            <a:schemeClr val="bg1">
              <a:lumMod val="85000"/>
              <a:lumOff val="15000"/>
            </a:schemeClr>
          </a:solidFill>
        </p:spPr>
        <p:txBody>
          <a:bodyPr wrap="square" rtlCol="0">
            <a:spAutoFit/>
          </a:bodyPr>
          <a:lstStyle/>
          <a:p>
            <a:pPr algn="ctr"/>
            <a:r>
              <a:rPr lang="fr-FR" sz="2400" dirty="0" err="1">
                <a:ln w="0"/>
                <a:effectLst>
                  <a:outerShdw blurRad="38100" dist="19050" dir="2700000" algn="tl" rotWithShape="0">
                    <a:schemeClr val="dk1">
                      <a:alpha val="40000"/>
                    </a:schemeClr>
                  </a:outerShdw>
                </a:effectLst>
              </a:rPr>
              <a:t>pumpkin</a:t>
            </a:r>
            <a:r>
              <a:rPr lang="fr-FR" sz="2400" dirty="0">
                <a:ln w="0"/>
                <a:effectLst>
                  <a:outerShdw blurRad="38100" dist="19050" dir="2700000" algn="tl" rotWithShape="0">
                    <a:schemeClr val="dk1">
                      <a:alpha val="40000"/>
                    </a:schemeClr>
                  </a:outerShdw>
                </a:effectLst>
              </a:rPr>
              <a:t> pie</a:t>
            </a:r>
            <a:endParaRPr lang="en-US" sz="2400" dirty="0"/>
          </a:p>
        </p:txBody>
      </p:sp>
      <p:sp>
        <p:nvSpPr>
          <p:cNvPr id="11" name="ZoneTexte 10">
            <a:extLst>
              <a:ext uri="{FF2B5EF4-FFF2-40B4-BE49-F238E27FC236}">
                <a16:creationId xmlns:a16="http://schemas.microsoft.com/office/drawing/2014/main" id="{691BCF9B-1497-47BA-A62B-80DC67E8D0CC}"/>
              </a:ext>
            </a:extLst>
          </p:cNvPr>
          <p:cNvSpPr txBox="1"/>
          <p:nvPr/>
        </p:nvSpPr>
        <p:spPr>
          <a:xfrm>
            <a:off x="9523964" y="2873793"/>
            <a:ext cx="2017660" cy="461665"/>
          </a:xfrm>
          <a:prstGeom prst="rect">
            <a:avLst/>
          </a:prstGeom>
          <a:solidFill>
            <a:schemeClr val="bg1">
              <a:lumMod val="85000"/>
              <a:lumOff val="15000"/>
            </a:schemeClr>
          </a:solidFill>
        </p:spPr>
        <p:txBody>
          <a:bodyPr wrap="square" rtlCol="0">
            <a:spAutoFit/>
          </a:bodyPr>
          <a:lstStyle/>
          <a:p>
            <a:pPr algn="ctr"/>
            <a:r>
              <a:rPr lang="fr-FR" sz="2400" dirty="0" err="1">
                <a:ln w="0"/>
                <a:effectLst>
                  <a:outerShdw blurRad="38100" dist="19050" dir="2700000" algn="tl" rotWithShape="0">
                    <a:schemeClr val="dk1">
                      <a:alpha val="40000"/>
                    </a:schemeClr>
                  </a:outerShdw>
                </a:effectLst>
              </a:rPr>
              <a:t>candy</a:t>
            </a:r>
            <a:r>
              <a:rPr lang="fr-FR" sz="2400" dirty="0">
                <a:ln w="0"/>
                <a:effectLst>
                  <a:outerShdw blurRad="38100" dist="19050" dir="2700000" algn="tl" rotWithShape="0">
                    <a:schemeClr val="dk1">
                      <a:alpha val="40000"/>
                    </a:schemeClr>
                  </a:outerShdw>
                </a:effectLst>
              </a:rPr>
              <a:t> corn</a:t>
            </a:r>
            <a:endParaRPr lang="en-US" sz="2400" dirty="0"/>
          </a:p>
        </p:txBody>
      </p:sp>
      <p:sp>
        <p:nvSpPr>
          <p:cNvPr id="12" name="ZoneTexte 11">
            <a:extLst>
              <a:ext uri="{FF2B5EF4-FFF2-40B4-BE49-F238E27FC236}">
                <a16:creationId xmlns:a16="http://schemas.microsoft.com/office/drawing/2014/main" id="{B47EBB47-6EA3-4852-AE76-0617AFABD27C}"/>
              </a:ext>
            </a:extLst>
          </p:cNvPr>
          <p:cNvSpPr txBox="1"/>
          <p:nvPr/>
        </p:nvSpPr>
        <p:spPr>
          <a:xfrm>
            <a:off x="5540635" y="2548628"/>
            <a:ext cx="3066534" cy="461665"/>
          </a:xfrm>
          <a:prstGeom prst="rect">
            <a:avLst/>
          </a:prstGeom>
          <a:solidFill>
            <a:schemeClr val="bg1">
              <a:lumMod val="85000"/>
              <a:lumOff val="15000"/>
            </a:schemeClr>
          </a:solidFill>
        </p:spPr>
        <p:txBody>
          <a:bodyPr wrap="square" rtlCol="0">
            <a:spAutoFit/>
          </a:bodyPr>
          <a:lstStyle/>
          <a:p>
            <a:pPr algn="ctr"/>
            <a:r>
              <a:rPr lang="fr-FR" sz="2400" dirty="0" err="1">
                <a:ln w="0"/>
                <a:effectLst>
                  <a:outerShdw blurRad="38100" dist="19050" dir="2700000" algn="tl" rotWithShape="0">
                    <a:schemeClr val="dk1">
                      <a:alpha val="40000"/>
                    </a:schemeClr>
                  </a:outerShdw>
                </a:effectLst>
              </a:rPr>
              <a:t>pumpkin</a:t>
            </a:r>
            <a:r>
              <a:rPr lang="fr-FR" sz="2400" dirty="0">
                <a:ln w="0"/>
                <a:effectLst>
                  <a:outerShdw blurRad="38100" dist="19050" dir="2700000" algn="tl" rotWithShape="0">
                    <a:schemeClr val="dk1">
                      <a:alpha val="40000"/>
                    </a:schemeClr>
                  </a:outerShdw>
                </a:effectLst>
              </a:rPr>
              <a:t> </a:t>
            </a:r>
            <a:r>
              <a:rPr lang="fr-FR" sz="2400" dirty="0" err="1">
                <a:ln w="0"/>
                <a:effectLst>
                  <a:outerShdw blurRad="38100" dist="19050" dir="2700000" algn="tl" rotWithShape="0">
                    <a:schemeClr val="dk1">
                      <a:alpha val="40000"/>
                    </a:schemeClr>
                  </a:outerShdw>
                </a:effectLst>
              </a:rPr>
              <a:t>spice</a:t>
            </a:r>
            <a:r>
              <a:rPr lang="fr-FR" sz="2400" dirty="0">
                <a:ln w="0"/>
                <a:effectLst>
                  <a:outerShdw blurRad="38100" dist="19050" dir="2700000" algn="tl" rotWithShape="0">
                    <a:schemeClr val="dk1">
                      <a:alpha val="40000"/>
                    </a:schemeClr>
                  </a:outerShdw>
                </a:effectLst>
              </a:rPr>
              <a:t> </a:t>
            </a:r>
            <a:r>
              <a:rPr lang="fr-FR" sz="2400" dirty="0" err="1">
                <a:ln w="0"/>
                <a:effectLst>
                  <a:outerShdw blurRad="38100" dist="19050" dir="2700000" algn="tl" rotWithShape="0">
                    <a:schemeClr val="dk1">
                      <a:alpha val="40000"/>
                    </a:schemeClr>
                  </a:outerShdw>
                </a:effectLst>
              </a:rPr>
              <a:t>M&amp;Ms</a:t>
            </a:r>
            <a:endParaRPr lang="en-US" sz="2400" dirty="0"/>
          </a:p>
        </p:txBody>
      </p:sp>
      <p:pic>
        <p:nvPicPr>
          <p:cNvPr id="14" name="Image 13" descr="Une image contenant fruit, noix, alimentation, terrain&#10;&#10;Description générée avec un niveau de confiance très élevé">
            <a:extLst>
              <a:ext uri="{FF2B5EF4-FFF2-40B4-BE49-F238E27FC236}">
                <a16:creationId xmlns:a16="http://schemas.microsoft.com/office/drawing/2014/main" id="{52E9D90C-DF58-404B-881A-7CE3BD1E3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9400" y="3660623"/>
            <a:ext cx="4551321" cy="2688124"/>
          </a:xfrm>
          <a:prstGeom prst="rect">
            <a:avLst/>
          </a:prstGeom>
        </p:spPr>
      </p:pic>
      <p:sp>
        <p:nvSpPr>
          <p:cNvPr id="15" name="ZoneTexte 14">
            <a:extLst>
              <a:ext uri="{FF2B5EF4-FFF2-40B4-BE49-F238E27FC236}">
                <a16:creationId xmlns:a16="http://schemas.microsoft.com/office/drawing/2014/main" id="{7A3F278E-970D-4881-9EFE-455900752675}"/>
              </a:ext>
            </a:extLst>
          </p:cNvPr>
          <p:cNvSpPr txBox="1"/>
          <p:nvPr/>
        </p:nvSpPr>
        <p:spPr>
          <a:xfrm>
            <a:off x="6827345" y="6347494"/>
            <a:ext cx="1615429" cy="461665"/>
          </a:xfrm>
          <a:prstGeom prst="rect">
            <a:avLst/>
          </a:prstGeom>
          <a:solidFill>
            <a:schemeClr val="bg1">
              <a:lumMod val="85000"/>
              <a:lumOff val="15000"/>
            </a:schemeClr>
          </a:solidFill>
        </p:spPr>
        <p:txBody>
          <a:bodyPr wrap="square" rtlCol="0">
            <a:spAutoFit/>
          </a:bodyPr>
          <a:lstStyle/>
          <a:p>
            <a:pPr algn="ctr"/>
            <a:r>
              <a:rPr lang="fr-FR" sz="2400" dirty="0">
                <a:ln w="0"/>
                <a:effectLst>
                  <a:outerShdw blurRad="38100" dist="19050" dir="2700000" algn="tl" rotWithShape="0">
                    <a:schemeClr val="dk1">
                      <a:alpha val="40000"/>
                    </a:schemeClr>
                  </a:outerShdw>
                </a:effectLst>
              </a:rPr>
              <a:t>pecan pie</a:t>
            </a:r>
            <a:endParaRPr lang="en-US" sz="2400" dirty="0"/>
          </a:p>
        </p:txBody>
      </p:sp>
    </p:spTree>
    <p:extLst>
      <p:ext uri="{BB962C8B-B14F-4D97-AF65-F5344CB8AC3E}">
        <p14:creationId xmlns:p14="http://schemas.microsoft.com/office/powerpoint/2010/main" val="90496814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42" presetClass="entr" presetSubtype="0" fill="hold" grpId="0"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2750"/>
                            </p:stCondLst>
                            <p:childTnLst>
                              <p:par>
                                <p:cTn id="15" presetID="10" presetClass="entr" presetSubtype="0" fill="hold" nodeType="after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4250"/>
                            </p:stCondLst>
                            <p:childTnLst>
                              <p:par>
                                <p:cTn id="19" presetID="42" presetClass="entr" presetSubtype="0" fill="hold" grpId="0" nodeType="afterEffect">
                                  <p:stCondLst>
                                    <p:cond delay="10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6250"/>
                            </p:stCondLst>
                            <p:childTnLst>
                              <p:par>
                                <p:cTn id="25" presetID="10" presetClass="entr" presetSubtype="0" fill="hold" nodeType="after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7750"/>
                            </p:stCondLst>
                            <p:childTnLst>
                              <p:par>
                                <p:cTn id="29" presetID="42" presetClass="entr" presetSubtype="0" fill="hold" grpId="0" nodeType="afterEffect">
                                  <p:stCondLst>
                                    <p:cond delay="10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par>
                          <p:cTn id="34" fill="hold">
                            <p:stCondLst>
                              <p:cond delay="9750"/>
                            </p:stCondLst>
                            <p:childTnLst>
                              <p:par>
                                <p:cTn id="35" presetID="10" presetClass="entr" presetSubtype="0" fill="hold" nodeType="afterEffect">
                                  <p:stCondLst>
                                    <p:cond delay="10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par>
                          <p:cTn id="38" fill="hold">
                            <p:stCondLst>
                              <p:cond delay="11250"/>
                            </p:stCondLst>
                            <p:childTnLst>
                              <p:par>
                                <p:cTn id="39" presetID="42" presetClass="entr" presetSubtype="0" fill="hold" grpId="0" nodeType="afterEffect">
                                  <p:stCondLst>
                                    <p:cond delay="100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B5F670-76F9-4C13-B414-295DF8739A40}"/>
              </a:ext>
            </a:extLst>
          </p:cNvPr>
          <p:cNvSpPr>
            <a:spLocks noGrp="1"/>
          </p:cNvSpPr>
          <p:nvPr>
            <p:ph type="title"/>
          </p:nvPr>
        </p:nvSpPr>
        <p:spPr/>
        <p:txBody>
          <a:bodyPr/>
          <a:lstStyle/>
          <a:p>
            <a:r>
              <a:rPr lang="fr-FR" dirty="0" err="1"/>
              <a:t>Children</a:t>
            </a:r>
            <a:r>
              <a:rPr lang="fr-FR" dirty="0"/>
              <a:t> </a:t>
            </a:r>
            <a:r>
              <a:rPr lang="fr-FR" dirty="0" err="1"/>
              <a:t>make</a:t>
            </a:r>
            <a:r>
              <a:rPr lang="fr-FR" dirty="0"/>
              <a:t> arts and </a:t>
            </a:r>
            <a:r>
              <a:rPr lang="fr-FR" dirty="0" err="1"/>
              <a:t>crafts</a:t>
            </a:r>
            <a:r>
              <a:rPr lang="fr-FR" dirty="0"/>
              <a:t> for Thanksgiving, at </a:t>
            </a:r>
            <a:r>
              <a:rPr lang="fr-FR" dirty="0" err="1"/>
              <a:t>school</a:t>
            </a:r>
            <a:r>
              <a:rPr lang="fr-FR" dirty="0"/>
              <a:t> and at home.</a:t>
            </a:r>
            <a:endParaRPr lang="en-US" dirty="0"/>
          </a:p>
        </p:txBody>
      </p:sp>
      <p:sp>
        <p:nvSpPr>
          <p:cNvPr id="3" name="Espace réservé du contenu 2">
            <a:extLst>
              <a:ext uri="{FF2B5EF4-FFF2-40B4-BE49-F238E27FC236}">
                <a16:creationId xmlns:a16="http://schemas.microsoft.com/office/drawing/2014/main" id="{B6C55C7C-2FA8-486B-BD0B-48D9926B0358}"/>
              </a:ext>
            </a:extLst>
          </p:cNvPr>
          <p:cNvSpPr>
            <a:spLocks noGrp="1"/>
          </p:cNvSpPr>
          <p:nvPr>
            <p:ph idx="1"/>
          </p:nvPr>
        </p:nvSpPr>
        <p:spPr/>
        <p:txBody>
          <a:bodyPr/>
          <a:lstStyle/>
          <a:p>
            <a:endParaRPr lang="en-US" dirty="0"/>
          </a:p>
        </p:txBody>
      </p:sp>
      <p:pic>
        <p:nvPicPr>
          <p:cNvPr id="5" name="Image 4">
            <a:extLst>
              <a:ext uri="{FF2B5EF4-FFF2-40B4-BE49-F238E27FC236}">
                <a16:creationId xmlns:a16="http://schemas.microsoft.com/office/drawing/2014/main" id="{1093A705-8C63-4408-850D-3F310469BB40}"/>
              </a:ext>
            </a:extLst>
          </p:cNvPr>
          <p:cNvPicPr>
            <a:picLocks noChangeAspect="1"/>
          </p:cNvPicPr>
          <p:nvPr/>
        </p:nvPicPr>
        <p:blipFill>
          <a:blip r:embed="rId2"/>
          <a:stretch>
            <a:fillRect/>
          </a:stretch>
        </p:blipFill>
        <p:spPr>
          <a:xfrm>
            <a:off x="556658" y="2070951"/>
            <a:ext cx="2120819" cy="2716097"/>
          </a:xfrm>
          <a:prstGeom prst="rect">
            <a:avLst/>
          </a:prstGeom>
        </p:spPr>
      </p:pic>
      <p:pic>
        <p:nvPicPr>
          <p:cNvPr id="6" name="Image 5">
            <a:extLst>
              <a:ext uri="{FF2B5EF4-FFF2-40B4-BE49-F238E27FC236}">
                <a16:creationId xmlns:a16="http://schemas.microsoft.com/office/drawing/2014/main" id="{AFD5A7F7-51D3-461C-A367-6D6A6775F6AC}"/>
              </a:ext>
            </a:extLst>
          </p:cNvPr>
          <p:cNvPicPr>
            <a:picLocks noChangeAspect="1"/>
          </p:cNvPicPr>
          <p:nvPr/>
        </p:nvPicPr>
        <p:blipFill rotWithShape="1">
          <a:blip r:embed="rId3"/>
          <a:srcRect l="18809" r="2857" b="36666"/>
          <a:stretch/>
        </p:blipFill>
        <p:spPr>
          <a:xfrm>
            <a:off x="8672968" y="764895"/>
            <a:ext cx="2273300" cy="1837987"/>
          </a:xfrm>
          <a:prstGeom prst="rect">
            <a:avLst/>
          </a:prstGeom>
        </p:spPr>
      </p:pic>
      <p:pic>
        <p:nvPicPr>
          <p:cNvPr id="7" name="Image 6">
            <a:extLst>
              <a:ext uri="{FF2B5EF4-FFF2-40B4-BE49-F238E27FC236}">
                <a16:creationId xmlns:a16="http://schemas.microsoft.com/office/drawing/2014/main" id="{BECA2BFC-626D-4DF0-8D84-DC696D201E33}"/>
              </a:ext>
            </a:extLst>
          </p:cNvPr>
          <p:cNvPicPr>
            <a:picLocks noChangeAspect="1"/>
          </p:cNvPicPr>
          <p:nvPr/>
        </p:nvPicPr>
        <p:blipFill>
          <a:blip r:embed="rId4"/>
          <a:stretch>
            <a:fillRect/>
          </a:stretch>
        </p:blipFill>
        <p:spPr>
          <a:xfrm>
            <a:off x="7861300" y="4908550"/>
            <a:ext cx="3898900" cy="1949450"/>
          </a:xfrm>
          <a:prstGeom prst="rect">
            <a:avLst/>
          </a:prstGeom>
        </p:spPr>
      </p:pic>
      <p:pic>
        <p:nvPicPr>
          <p:cNvPr id="8" name="Image 7">
            <a:extLst>
              <a:ext uri="{FF2B5EF4-FFF2-40B4-BE49-F238E27FC236}">
                <a16:creationId xmlns:a16="http://schemas.microsoft.com/office/drawing/2014/main" id="{339FCCA4-7922-46DE-B1D1-B1F7B963EA64}"/>
              </a:ext>
            </a:extLst>
          </p:cNvPr>
          <p:cNvPicPr>
            <a:picLocks noChangeAspect="1"/>
          </p:cNvPicPr>
          <p:nvPr/>
        </p:nvPicPr>
        <p:blipFill rotWithShape="1">
          <a:blip r:embed="rId5"/>
          <a:srcRect l="11469" r="8531"/>
          <a:stretch/>
        </p:blipFill>
        <p:spPr>
          <a:xfrm rot="1102285">
            <a:off x="6042609" y="2707781"/>
            <a:ext cx="2286001" cy="2857500"/>
          </a:xfrm>
          <a:prstGeom prst="rect">
            <a:avLst/>
          </a:prstGeom>
        </p:spPr>
      </p:pic>
      <p:pic>
        <p:nvPicPr>
          <p:cNvPr id="9" name="Image 8">
            <a:extLst>
              <a:ext uri="{FF2B5EF4-FFF2-40B4-BE49-F238E27FC236}">
                <a16:creationId xmlns:a16="http://schemas.microsoft.com/office/drawing/2014/main" id="{4D9DFB74-8584-4F4D-B0C4-8BF531C314E3}"/>
              </a:ext>
            </a:extLst>
          </p:cNvPr>
          <p:cNvPicPr>
            <a:picLocks noChangeAspect="1"/>
          </p:cNvPicPr>
          <p:nvPr/>
        </p:nvPicPr>
        <p:blipFill>
          <a:blip r:embed="rId6"/>
          <a:stretch>
            <a:fillRect/>
          </a:stretch>
        </p:blipFill>
        <p:spPr>
          <a:xfrm>
            <a:off x="1209776" y="5045176"/>
            <a:ext cx="1812824" cy="1812824"/>
          </a:xfrm>
          <a:prstGeom prst="rect">
            <a:avLst/>
          </a:prstGeom>
        </p:spPr>
      </p:pic>
      <p:pic>
        <p:nvPicPr>
          <p:cNvPr id="10" name="Image 9">
            <a:extLst>
              <a:ext uri="{FF2B5EF4-FFF2-40B4-BE49-F238E27FC236}">
                <a16:creationId xmlns:a16="http://schemas.microsoft.com/office/drawing/2014/main" id="{70017DAB-AADA-4CA1-A3F8-9A3F6EA21480}"/>
              </a:ext>
            </a:extLst>
          </p:cNvPr>
          <p:cNvPicPr>
            <a:picLocks noChangeAspect="1"/>
          </p:cNvPicPr>
          <p:nvPr/>
        </p:nvPicPr>
        <p:blipFill rotWithShape="1">
          <a:blip r:embed="rId7"/>
          <a:srcRect l="19843" r="4159"/>
          <a:stretch/>
        </p:blipFill>
        <p:spPr>
          <a:xfrm>
            <a:off x="2884443" y="1834166"/>
            <a:ext cx="2966100" cy="2393765"/>
          </a:xfrm>
          <a:prstGeom prst="rect">
            <a:avLst/>
          </a:prstGeom>
        </p:spPr>
      </p:pic>
      <p:pic>
        <p:nvPicPr>
          <p:cNvPr id="11" name="Image 10">
            <a:extLst>
              <a:ext uri="{FF2B5EF4-FFF2-40B4-BE49-F238E27FC236}">
                <a16:creationId xmlns:a16="http://schemas.microsoft.com/office/drawing/2014/main" id="{0B10D52D-8CA4-4605-870B-B949D0529744}"/>
              </a:ext>
            </a:extLst>
          </p:cNvPr>
          <p:cNvPicPr>
            <a:picLocks noChangeAspect="1"/>
          </p:cNvPicPr>
          <p:nvPr/>
        </p:nvPicPr>
        <p:blipFill rotWithShape="1">
          <a:blip r:embed="rId8"/>
          <a:srcRect b="11888"/>
          <a:stretch/>
        </p:blipFill>
        <p:spPr>
          <a:xfrm rot="20516619">
            <a:off x="3466188" y="4647811"/>
            <a:ext cx="2057400" cy="1812824"/>
          </a:xfrm>
          <a:prstGeom prst="rect">
            <a:avLst/>
          </a:prstGeom>
        </p:spPr>
      </p:pic>
      <p:pic>
        <p:nvPicPr>
          <p:cNvPr id="12" name="Image 11">
            <a:extLst>
              <a:ext uri="{FF2B5EF4-FFF2-40B4-BE49-F238E27FC236}">
                <a16:creationId xmlns:a16="http://schemas.microsoft.com/office/drawing/2014/main" id="{8545193B-0B10-401F-8488-12A70901B758}"/>
              </a:ext>
            </a:extLst>
          </p:cNvPr>
          <p:cNvPicPr>
            <a:picLocks noChangeAspect="1"/>
          </p:cNvPicPr>
          <p:nvPr/>
        </p:nvPicPr>
        <p:blipFill>
          <a:blip r:embed="rId9"/>
          <a:stretch>
            <a:fillRect/>
          </a:stretch>
        </p:blipFill>
        <p:spPr>
          <a:xfrm>
            <a:off x="8782493" y="2843060"/>
            <a:ext cx="2857500" cy="1704975"/>
          </a:xfrm>
          <a:prstGeom prst="rect">
            <a:avLst/>
          </a:prstGeom>
        </p:spPr>
      </p:pic>
    </p:spTree>
    <p:extLst>
      <p:ext uri="{BB962C8B-B14F-4D97-AF65-F5344CB8AC3E}">
        <p14:creationId xmlns:p14="http://schemas.microsoft.com/office/powerpoint/2010/main" val="14309022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250"/>
                            </p:stCondLst>
                            <p:childTnLst>
                              <p:par>
                                <p:cTn id="12" presetID="31" presetClass="entr" presetSubtype="0" fill="hold" nodeType="afterEffect">
                                  <p:stCondLst>
                                    <p:cond delay="100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par>
                          <p:cTn id="18" fill="hold">
                            <p:stCondLst>
                              <p:cond delay="3250"/>
                            </p:stCondLst>
                            <p:childTnLst>
                              <p:par>
                                <p:cTn id="19" presetID="31" presetClass="entr" presetSubtype="0" fill="hold" nodeType="after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childTnLst>
                          </p:cTn>
                        </p:par>
                        <p:par>
                          <p:cTn id="25" fill="hold">
                            <p:stCondLst>
                              <p:cond delay="5250"/>
                            </p:stCondLst>
                            <p:childTnLst>
                              <p:par>
                                <p:cTn id="26" presetID="31" presetClass="entr" presetSubtype="0" fill="hold" nodeType="afterEffect">
                                  <p:stCondLst>
                                    <p:cond delay="10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childTnLst>
                          </p:cTn>
                        </p:par>
                        <p:par>
                          <p:cTn id="32" fill="hold">
                            <p:stCondLst>
                              <p:cond delay="7250"/>
                            </p:stCondLst>
                            <p:childTnLst>
                              <p:par>
                                <p:cTn id="33" presetID="31" presetClass="entr" presetSubtype="0" fill="hold" nodeType="afterEffect">
                                  <p:stCondLst>
                                    <p:cond delay="100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par>
                          <p:cTn id="39" fill="hold">
                            <p:stCondLst>
                              <p:cond delay="9250"/>
                            </p:stCondLst>
                            <p:childTnLst>
                              <p:par>
                                <p:cTn id="40" presetID="31" presetClass="entr" presetSubtype="0" fill="hold" nodeType="afterEffect">
                                  <p:stCondLst>
                                    <p:cond delay="100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style.rotation</p:attrName>
                                        </p:attrNameLst>
                                      </p:cBhvr>
                                      <p:tavLst>
                                        <p:tav tm="0">
                                          <p:val>
                                            <p:fltVal val="90"/>
                                          </p:val>
                                        </p:tav>
                                        <p:tav tm="100000">
                                          <p:val>
                                            <p:fltVal val="0"/>
                                          </p:val>
                                        </p:tav>
                                      </p:tavLst>
                                    </p:anim>
                                    <p:animEffect transition="in" filter="fade">
                                      <p:cBhvr>
                                        <p:cTn id="45" dur="1000"/>
                                        <p:tgtEl>
                                          <p:spTgt spid="6"/>
                                        </p:tgtEl>
                                      </p:cBhvr>
                                    </p:animEffect>
                                  </p:childTnLst>
                                </p:cTn>
                              </p:par>
                            </p:childTnLst>
                          </p:cTn>
                        </p:par>
                        <p:par>
                          <p:cTn id="46" fill="hold">
                            <p:stCondLst>
                              <p:cond delay="11250"/>
                            </p:stCondLst>
                            <p:childTnLst>
                              <p:par>
                                <p:cTn id="47" presetID="31" presetClass="entr" presetSubtype="0" fill="hold" nodeType="afterEffect">
                                  <p:stCondLst>
                                    <p:cond delay="10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style.rotation</p:attrName>
                                        </p:attrNameLst>
                                      </p:cBhvr>
                                      <p:tavLst>
                                        <p:tav tm="0">
                                          <p:val>
                                            <p:fltVal val="90"/>
                                          </p:val>
                                        </p:tav>
                                        <p:tav tm="100000">
                                          <p:val>
                                            <p:fltVal val="0"/>
                                          </p:val>
                                        </p:tav>
                                      </p:tavLst>
                                    </p:anim>
                                    <p:animEffect transition="in" filter="fade">
                                      <p:cBhvr>
                                        <p:cTn id="52" dur="1000"/>
                                        <p:tgtEl>
                                          <p:spTgt spid="12"/>
                                        </p:tgtEl>
                                      </p:cBhvr>
                                    </p:animEffect>
                                  </p:childTnLst>
                                </p:cTn>
                              </p:par>
                            </p:childTnLst>
                          </p:cTn>
                        </p:par>
                        <p:par>
                          <p:cTn id="53" fill="hold">
                            <p:stCondLst>
                              <p:cond delay="13250"/>
                            </p:stCondLst>
                            <p:childTnLst>
                              <p:par>
                                <p:cTn id="54" presetID="31" presetClass="entr" presetSubtype="0" fill="hold" nodeType="afterEffect">
                                  <p:stCondLst>
                                    <p:cond delay="1000"/>
                                  </p:stCondLst>
                                  <p:childTnLst>
                                    <p:set>
                                      <p:cBhvr>
                                        <p:cTn id="55" dur="1" fill="hold">
                                          <p:stCondLst>
                                            <p:cond delay="0"/>
                                          </p:stCondLst>
                                        </p:cTn>
                                        <p:tgtEl>
                                          <p:spTgt spid="7"/>
                                        </p:tgtEl>
                                        <p:attrNameLst>
                                          <p:attrName>style.visibility</p:attrName>
                                        </p:attrNameLst>
                                      </p:cBhvr>
                                      <p:to>
                                        <p:strVal val="visible"/>
                                      </p:to>
                                    </p:set>
                                    <p:anim calcmode="lin" valueType="num">
                                      <p:cBhvr>
                                        <p:cTn id="56" dur="1000" fill="hold"/>
                                        <p:tgtEl>
                                          <p:spTgt spid="7"/>
                                        </p:tgtEl>
                                        <p:attrNameLst>
                                          <p:attrName>ppt_w</p:attrName>
                                        </p:attrNameLst>
                                      </p:cBhvr>
                                      <p:tavLst>
                                        <p:tav tm="0">
                                          <p:val>
                                            <p:fltVal val="0"/>
                                          </p:val>
                                        </p:tav>
                                        <p:tav tm="100000">
                                          <p:val>
                                            <p:strVal val="#ppt_w"/>
                                          </p:val>
                                        </p:tav>
                                      </p:tavLst>
                                    </p:anim>
                                    <p:anim calcmode="lin" valueType="num">
                                      <p:cBhvr>
                                        <p:cTn id="57" dur="1000" fill="hold"/>
                                        <p:tgtEl>
                                          <p:spTgt spid="7"/>
                                        </p:tgtEl>
                                        <p:attrNameLst>
                                          <p:attrName>ppt_h</p:attrName>
                                        </p:attrNameLst>
                                      </p:cBhvr>
                                      <p:tavLst>
                                        <p:tav tm="0">
                                          <p:val>
                                            <p:fltVal val="0"/>
                                          </p:val>
                                        </p:tav>
                                        <p:tav tm="100000">
                                          <p:val>
                                            <p:strVal val="#ppt_h"/>
                                          </p:val>
                                        </p:tav>
                                      </p:tavLst>
                                    </p:anim>
                                    <p:anim calcmode="lin" valueType="num">
                                      <p:cBhvr>
                                        <p:cTn id="58" dur="1000" fill="hold"/>
                                        <p:tgtEl>
                                          <p:spTgt spid="7"/>
                                        </p:tgtEl>
                                        <p:attrNameLst>
                                          <p:attrName>style.rotation</p:attrName>
                                        </p:attrNameLst>
                                      </p:cBhvr>
                                      <p:tavLst>
                                        <p:tav tm="0">
                                          <p:val>
                                            <p:fltVal val="90"/>
                                          </p:val>
                                        </p:tav>
                                        <p:tav tm="100000">
                                          <p:val>
                                            <p:fltVal val="0"/>
                                          </p:val>
                                        </p:tav>
                                      </p:tavLst>
                                    </p:anim>
                                    <p:animEffect transition="in" filter="fade">
                                      <p:cBhvr>
                                        <p:cTn id="5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146139-6207-47B1-BA88-B22D668EF4E5}"/>
              </a:ext>
            </a:extLst>
          </p:cNvPr>
          <p:cNvSpPr>
            <a:spLocks noGrp="1"/>
          </p:cNvSpPr>
          <p:nvPr>
            <p:ph type="title"/>
          </p:nvPr>
        </p:nvSpPr>
        <p:spPr/>
        <p:txBody>
          <a:bodyPr/>
          <a:lstStyle/>
          <a:p>
            <a:r>
              <a:rPr lang="fr-FR" dirty="0"/>
              <a:t>I. The </a:t>
            </a:r>
            <a:r>
              <a:rPr lang="fr-FR" dirty="0" err="1"/>
              <a:t>history</a:t>
            </a:r>
            <a:r>
              <a:rPr lang="fr-FR" dirty="0"/>
              <a:t> of Thanksgiving.</a:t>
            </a:r>
            <a:endParaRPr lang="en-US" dirty="0"/>
          </a:p>
        </p:txBody>
      </p:sp>
      <p:pic>
        <p:nvPicPr>
          <p:cNvPr id="11" name="Espace réservé du contenu 10" descr="Une image contenant texte, livre, extérieur&#10;&#10;Description générée avec un niveau de confiance très élevé">
            <a:extLst>
              <a:ext uri="{FF2B5EF4-FFF2-40B4-BE49-F238E27FC236}">
                <a16:creationId xmlns:a16="http://schemas.microsoft.com/office/drawing/2014/main" id="{665EB926-51DB-4FD1-8C0A-B10DD6547B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6639" y="2082018"/>
            <a:ext cx="7098722" cy="4642339"/>
          </a:xfrm>
        </p:spPr>
      </p:pic>
    </p:spTree>
    <p:extLst>
      <p:ext uri="{BB962C8B-B14F-4D97-AF65-F5344CB8AC3E}">
        <p14:creationId xmlns:p14="http://schemas.microsoft.com/office/powerpoint/2010/main" val="337688430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ACE805-AAA6-4BAA-ADCE-8527FE1873B9}"/>
              </a:ext>
            </a:extLst>
          </p:cNvPr>
          <p:cNvSpPr>
            <a:spLocks noGrp="1"/>
          </p:cNvSpPr>
          <p:nvPr>
            <p:ph type="title"/>
          </p:nvPr>
        </p:nvSpPr>
        <p:spPr/>
        <p:txBody>
          <a:bodyPr>
            <a:normAutofit fontScale="90000"/>
          </a:bodyPr>
          <a:lstStyle/>
          <a:p>
            <a:r>
              <a:rPr lang="fr-FR" dirty="0" err="1"/>
              <a:t>Many</a:t>
            </a:r>
            <a:r>
              <a:rPr lang="fr-FR" dirty="0"/>
              <a:t> American </a:t>
            </a:r>
            <a:r>
              <a:rPr lang="fr-FR" dirty="0" err="1"/>
              <a:t>cities</a:t>
            </a:r>
            <a:r>
              <a:rPr lang="fr-FR" dirty="0"/>
              <a:t> have a big parade for Thanksgiving. </a:t>
            </a:r>
            <a:r>
              <a:rPr lang="fr-FR" dirty="0" err="1"/>
              <a:t>Manhattan’s</a:t>
            </a:r>
            <a:r>
              <a:rPr lang="fr-FR" dirty="0"/>
              <a:t> parade </a:t>
            </a:r>
            <a:r>
              <a:rPr lang="fr-FR" dirty="0" err="1"/>
              <a:t>is</a:t>
            </a:r>
            <a:r>
              <a:rPr lang="fr-FR" dirty="0"/>
              <a:t> </a:t>
            </a:r>
            <a:r>
              <a:rPr lang="fr-FR" dirty="0" err="1"/>
              <a:t>famous</a:t>
            </a:r>
            <a:r>
              <a:rPr lang="fr-FR" dirty="0"/>
              <a:t> for </a:t>
            </a:r>
            <a:r>
              <a:rPr lang="fr-FR" dirty="0" err="1"/>
              <a:t>its</a:t>
            </a:r>
            <a:r>
              <a:rPr lang="fr-FR" dirty="0"/>
              <a:t> </a:t>
            </a:r>
            <a:r>
              <a:rPr lang="fr-FR" dirty="0" err="1"/>
              <a:t>giant</a:t>
            </a:r>
            <a:r>
              <a:rPr lang="fr-FR" dirty="0"/>
              <a:t> </a:t>
            </a:r>
            <a:r>
              <a:rPr lang="fr-FR" dirty="0" err="1"/>
              <a:t>floating</a:t>
            </a:r>
            <a:r>
              <a:rPr lang="fr-FR" dirty="0"/>
              <a:t> </a:t>
            </a:r>
            <a:r>
              <a:rPr lang="fr-FR" dirty="0" err="1"/>
              <a:t>balloons</a:t>
            </a:r>
            <a:r>
              <a:rPr lang="fr-FR" dirty="0"/>
              <a:t>.</a:t>
            </a:r>
            <a:endParaRPr lang="en-US" dirty="0"/>
          </a:p>
        </p:txBody>
      </p:sp>
      <p:pic>
        <p:nvPicPr>
          <p:cNvPr id="5" name="Espace réservé du contenu 4" descr="Une image contenant texte, carte&#10;&#10;Description générée avec un niveau de confiance très élevé">
            <a:extLst>
              <a:ext uri="{FF2B5EF4-FFF2-40B4-BE49-F238E27FC236}">
                <a16:creationId xmlns:a16="http://schemas.microsoft.com/office/drawing/2014/main" id="{4F7A5AED-DEFF-44F3-9571-B924EB5177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113" y="2069306"/>
            <a:ext cx="6000750" cy="3371850"/>
          </a:xfrm>
        </p:spPr>
      </p:pic>
      <p:pic>
        <p:nvPicPr>
          <p:cNvPr id="7" name="Image 6" descr="Une image contenant bâtiment, extérieur&#10;&#10;Description générée avec un niveau de confiance très élevé">
            <a:extLst>
              <a:ext uri="{FF2B5EF4-FFF2-40B4-BE49-F238E27FC236}">
                <a16:creationId xmlns:a16="http://schemas.microsoft.com/office/drawing/2014/main" id="{6E33720D-9D5D-4220-AA50-C81A83D26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418" y="3136901"/>
            <a:ext cx="5152869" cy="3429000"/>
          </a:xfrm>
          <a:prstGeom prst="rect">
            <a:avLst/>
          </a:prstGeom>
        </p:spPr>
      </p:pic>
    </p:spTree>
    <p:extLst>
      <p:ext uri="{BB962C8B-B14F-4D97-AF65-F5344CB8AC3E}">
        <p14:creationId xmlns:p14="http://schemas.microsoft.com/office/powerpoint/2010/main" val="305363087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0" presetClass="entr" presetSubtype="0"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1" name="Rectangle 6">
            <a:extLst>
              <a:ext uri="{FF2B5EF4-FFF2-40B4-BE49-F238E27FC236}">
                <a16:creationId xmlns:a16="http://schemas.microsoft.com/office/drawing/2014/main" id="{F059A320-8768-45B7-97A8-030AB958DF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bâtiment, extérieur, route, rue&#10;&#10;Description générée avec un niveau de confiance très élevé">
            <a:extLst>
              <a:ext uri="{FF2B5EF4-FFF2-40B4-BE49-F238E27FC236}">
                <a16:creationId xmlns:a16="http://schemas.microsoft.com/office/drawing/2014/main" id="{179C8FED-466A-44A8-95C8-E33774B0180A}"/>
              </a:ext>
            </a:extLst>
          </p:cNvPr>
          <p:cNvPicPr>
            <a:picLocks noChangeAspect="1"/>
          </p:cNvPicPr>
          <p:nvPr/>
        </p:nvPicPr>
        <p:blipFill rotWithShape="1">
          <a:blip r:embed="rId2"/>
          <a:srcRect t="7325" b="8406"/>
          <a:stretch/>
        </p:blipFill>
        <p:spPr>
          <a:xfrm>
            <a:off x="20" y="10"/>
            <a:ext cx="12191980" cy="6857990"/>
          </a:xfrm>
          <a:prstGeom prst="rect">
            <a:avLst/>
          </a:prstGeom>
        </p:spPr>
      </p:pic>
    </p:spTree>
    <p:extLst>
      <p:ext uri="{BB962C8B-B14F-4D97-AF65-F5344CB8AC3E}">
        <p14:creationId xmlns:p14="http://schemas.microsoft.com/office/powerpoint/2010/main" val="74100822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59A320-8768-45B7-97A8-030AB958DF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bâtiment, ours, peluche, pleine&#10;&#10;Description générée avec un niveau de confiance très élevé">
            <a:extLst>
              <a:ext uri="{FF2B5EF4-FFF2-40B4-BE49-F238E27FC236}">
                <a16:creationId xmlns:a16="http://schemas.microsoft.com/office/drawing/2014/main" id="{D56C6EE8-CD3A-440C-A349-A2376E20D3D8}"/>
              </a:ext>
            </a:extLst>
          </p:cNvPr>
          <p:cNvPicPr>
            <a:picLocks noChangeAspect="1"/>
          </p:cNvPicPr>
          <p:nvPr/>
        </p:nvPicPr>
        <p:blipFill rotWithShape="1">
          <a:blip r:embed="rId2">
            <a:extLst>
              <a:ext uri="{28A0092B-C50C-407E-A947-70E740481C1C}">
                <a14:useLocalDpi xmlns:a14="http://schemas.microsoft.com/office/drawing/2010/main" val="0"/>
              </a:ext>
            </a:extLst>
          </a:blip>
          <a:srcRect t="13134" b="2597"/>
          <a:stretch/>
        </p:blipFill>
        <p:spPr>
          <a:xfrm>
            <a:off x="20" y="10"/>
            <a:ext cx="12191980" cy="6857990"/>
          </a:xfrm>
          <a:prstGeom prst="rect">
            <a:avLst/>
          </a:prstGeom>
        </p:spPr>
      </p:pic>
    </p:spTree>
    <p:extLst>
      <p:ext uri="{BB962C8B-B14F-4D97-AF65-F5344CB8AC3E}">
        <p14:creationId xmlns:p14="http://schemas.microsoft.com/office/powerpoint/2010/main" val="378865062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59A320-8768-45B7-97A8-030AB958DF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bâtiment, route, extérieur, rue&#10;&#10;Description générée avec un niveau de confiance très élevé">
            <a:extLst>
              <a:ext uri="{FF2B5EF4-FFF2-40B4-BE49-F238E27FC236}">
                <a16:creationId xmlns:a16="http://schemas.microsoft.com/office/drawing/2014/main" id="{C4A870DA-273F-4827-AEFD-253193450908}"/>
              </a:ext>
            </a:extLst>
          </p:cNvPr>
          <p:cNvPicPr>
            <a:picLocks noChangeAspect="1"/>
          </p:cNvPicPr>
          <p:nvPr/>
        </p:nvPicPr>
        <p:blipFill rotWithShape="1">
          <a:blip r:embed="rId2">
            <a:extLst>
              <a:ext uri="{28A0092B-C50C-407E-A947-70E740481C1C}">
                <a14:useLocalDpi xmlns:a14="http://schemas.microsoft.com/office/drawing/2010/main" val="0"/>
              </a:ext>
            </a:extLst>
          </a:blip>
          <a:srcRect t="1886" b="8114"/>
          <a:stretch/>
        </p:blipFill>
        <p:spPr>
          <a:xfrm>
            <a:off x="-444480" y="-101590"/>
            <a:ext cx="12191980" cy="6857990"/>
          </a:xfrm>
          <a:prstGeom prst="rect">
            <a:avLst/>
          </a:prstGeom>
        </p:spPr>
      </p:pic>
    </p:spTree>
    <p:extLst>
      <p:ext uri="{BB962C8B-B14F-4D97-AF65-F5344CB8AC3E}">
        <p14:creationId xmlns:p14="http://schemas.microsoft.com/office/powerpoint/2010/main" val="198078208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59A320-8768-45B7-97A8-030AB958DF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bâtiment, rue, extérieur, marché&#10;&#10;Description générée avec un niveau de confiance élevé">
            <a:extLst>
              <a:ext uri="{FF2B5EF4-FFF2-40B4-BE49-F238E27FC236}">
                <a16:creationId xmlns:a16="http://schemas.microsoft.com/office/drawing/2014/main" id="{78A66169-0F2E-43E5-B62F-5C16609E95A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42755892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8B1171-505C-40C6-AF3C-28F6DEAFB918}"/>
              </a:ext>
            </a:extLst>
          </p:cNvPr>
          <p:cNvSpPr>
            <a:spLocks noGrp="1"/>
          </p:cNvSpPr>
          <p:nvPr>
            <p:ph type="title"/>
          </p:nvPr>
        </p:nvSpPr>
        <p:spPr>
          <a:xfrm>
            <a:off x="152401" y="753228"/>
            <a:ext cx="10141782" cy="1080938"/>
          </a:xfrm>
        </p:spPr>
        <p:txBody>
          <a:bodyPr>
            <a:noAutofit/>
          </a:bodyPr>
          <a:lstStyle/>
          <a:p>
            <a:r>
              <a:rPr lang="fr-FR" sz="2400" dirty="0"/>
              <a:t>To </a:t>
            </a:r>
            <a:r>
              <a:rPr lang="fr-FR" sz="2400" dirty="0" err="1"/>
              <a:t>most</a:t>
            </a:r>
            <a:r>
              <a:rPr lang="fr-FR" sz="2400" dirty="0"/>
              <a:t> </a:t>
            </a:r>
            <a:r>
              <a:rPr lang="fr-FR" sz="2400" dirty="0" err="1"/>
              <a:t>Americans</a:t>
            </a:r>
            <a:r>
              <a:rPr lang="fr-FR" sz="2400" dirty="0"/>
              <a:t>, </a:t>
            </a:r>
            <a:r>
              <a:rPr lang="fr-FR" sz="2400" dirty="0" err="1"/>
              <a:t>Thankskgiving</a:t>
            </a:r>
            <a:r>
              <a:rPr lang="fr-FR" sz="2400" dirty="0"/>
              <a:t> </a:t>
            </a:r>
            <a:r>
              <a:rPr lang="fr-FR" sz="2400" dirty="0" err="1"/>
              <a:t>is</a:t>
            </a:r>
            <a:r>
              <a:rPr lang="fr-FR" sz="2400" dirty="0"/>
              <a:t> a </a:t>
            </a:r>
            <a:r>
              <a:rPr lang="fr-FR" sz="2400" dirty="0" err="1"/>
              <a:t>well-loved</a:t>
            </a:r>
            <a:r>
              <a:rPr lang="fr-FR" sz="2400" dirty="0"/>
              <a:t> </a:t>
            </a:r>
            <a:r>
              <a:rPr lang="fr-FR" sz="2400" dirty="0" err="1"/>
              <a:t>family</a:t>
            </a:r>
            <a:r>
              <a:rPr lang="fr-FR" sz="2400" dirty="0"/>
              <a:t> tradition.</a:t>
            </a:r>
            <a:br>
              <a:rPr lang="fr-FR" sz="2400" dirty="0"/>
            </a:br>
            <a:r>
              <a:rPr lang="fr-FR" sz="2400" dirty="0"/>
              <a:t>But to </a:t>
            </a:r>
            <a:r>
              <a:rPr lang="fr-FR" sz="2400" dirty="0" err="1"/>
              <a:t>some</a:t>
            </a:r>
            <a:r>
              <a:rPr lang="fr-FR" sz="2400" dirty="0"/>
              <a:t>, </a:t>
            </a:r>
            <a:r>
              <a:rPr lang="fr-FR" sz="2400" dirty="0" err="1"/>
              <a:t>it</a:t>
            </a:r>
            <a:r>
              <a:rPr lang="fr-FR" sz="2400" dirty="0"/>
              <a:t> </a:t>
            </a:r>
            <a:r>
              <a:rPr lang="fr-FR" sz="2400" dirty="0" err="1"/>
              <a:t>is</a:t>
            </a:r>
            <a:r>
              <a:rPr lang="fr-FR" sz="2400" dirty="0"/>
              <a:t> a </a:t>
            </a:r>
            <a:r>
              <a:rPr lang="fr-FR" sz="2400" dirty="0" err="1"/>
              <a:t>sad</a:t>
            </a:r>
            <a:r>
              <a:rPr lang="fr-FR" sz="2400" dirty="0"/>
              <a:t> </a:t>
            </a:r>
            <a:r>
              <a:rPr lang="fr-FR" sz="2400" dirty="0" err="1"/>
              <a:t>reminder</a:t>
            </a:r>
            <a:r>
              <a:rPr lang="fr-FR" sz="2400" dirty="0"/>
              <a:t> of the brutal massacre of the native </a:t>
            </a:r>
            <a:r>
              <a:rPr lang="fr-FR" sz="2400" dirty="0" err="1"/>
              <a:t>Americans</a:t>
            </a:r>
            <a:r>
              <a:rPr lang="fr-FR" sz="2400" dirty="0"/>
              <a:t> and of the </a:t>
            </a:r>
            <a:r>
              <a:rPr lang="fr-FR" sz="2400" dirty="0" err="1"/>
              <a:t>racism</a:t>
            </a:r>
            <a:r>
              <a:rPr lang="fr-FR" sz="2400" dirty="0"/>
              <a:t> and oppression </a:t>
            </a:r>
            <a:r>
              <a:rPr lang="fr-FR" sz="2400" dirty="0" err="1"/>
              <a:t>their</a:t>
            </a:r>
            <a:r>
              <a:rPr lang="fr-FR" sz="2400" dirty="0"/>
              <a:t> descendants </a:t>
            </a:r>
            <a:r>
              <a:rPr lang="fr-FR" sz="2400" dirty="0" err="1"/>
              <a:t>still</a:t>
            </a:r>
            <a:r>
              <a:rPr lang="fr-FR" sz="2400" dirty="0"/>
              <a:t> have to live </a:t>
            </a:r>
            <a:r>
              <a:rPr lang="fr-FR" sz="2400" dirty="0" err="1"/>
              <a:t>with</a:t>
            </a:r>
            <a:r>
              <a:rPr lang="fr-FR" sz="2400" dirty="0"/>
              <a:t>.</a:t>
            </a:r>
            <a:endParaRPr lang="en-US" sz="2400" dirty="0"/>
          </a:p>
        </p:txBody>
      </p:sp>
      <p:pic>
        <p:nvPicPr>
          <p:cNvPr id="5" name="Espace réservé du contenu 4" descr="Une image contenant photo, texte, personne, journal&#10;&#10;Description générée avec un niveau de confiance très élevé">
            <a:extLst>
              <a:ext uri="{FF2B5EF4-FFF2-40B4-BE49-F238E27FC236}">
                <a16:creationId xmlns:a16="http://schemas.microsoft.com/office/drawing/2014/main" id="{7E46B805-17ED-4D9B-9A72-CCE30D3537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4979" y="2082800"/>
            <a:ext cx="6214533" cy="4660900"/>
          </a:xfrm>
        </p:spPr>
      </p:pic>
    </p:spTree>
    <p:extLst>
      <p:ext uri="{BB962C8B-B14F-4D97-AF65-F5344CB8AC3E}">
        <p14:creationId xmlns:p14="http://schemas.microsoft.com/office/powerpoint/2010/main" val="28316353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05A9BAA-B344-45D2-838C-73856C4B15D4}"/>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390434AA-4632-440E-9AE7-411396A779CA}"/>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462FD1E-E713-4FD4-8746-671C946723BD}"/>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7" name="Rectangle 16">
            <a:extLst>
              <a:ext uri="{FF2B5EF4-FFF2-40B4-BE49-F238E27FC236}">
                <a16:creationId xmlns:a16="http://schemas.microsoft.com/office/drawing/2014/main" id="{78A4CDE5-C7BC-41E1-8A4A-79E024CC09F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025C7952-5703-489E-8DBD-F2EFAC8EEB0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 name="Titre 1">
            <a:extLst>
              <a:ext uri="{FF2B5EF4-FFF2-40B4-BE49-F238E27FC236}">
                <a16:creationId xmlns:a16="http://schemas.microsoft.com/office/drawing/2014/main" id="{D51FA550-BCDD-4236-A89E-D80C04BAB917}"/>
              </a:ext>
            </a:extLst>
          </p:cNvPr>
          <p:cNvSpPr>
            <a:spLocks noGrp="1"/>
          </p:cNvSpPr>
          <p:nvPr>
            <p:ph type="title"/>
          </p:nvPr>
        </p:nvSpPr>
        <p:spPr>
          <a:xfrm>
            <a:off x="3176" y="725907"/>
            <a:ext cx="3778114" cy="1080938"/>
          </a:xfrm>
        </p:spPr>
        <p:txBody>
          <a:bodyPr>
            <a:normAutofit fontScale="90000"/>
          </a:bodyPr>
          <a:lstStyle/>
          <a:p>
            <a:r>
              <a:rPr lang="fr-FR" sz="2700" dirty="0"/>
              <a:t>In the </a:t>
            </a:r>
            <a:r>
              <a:rPr lang="fr-FR" sz="2700" dirty="0" err="1"/>
              <a:t>past</a:t>
            </a:r>
            <a:r>
              <a:rPr lang="fr-FR" sz="2700" dirty="0"/>
              <a:t>, America </a:t>
            </a:r>
            <a:r>
              <a:rPr lang="fr-FR" sz="2700" dirty="0" err="1"/>
              <a:t>was</a:t>
            </a:r>
            <a:r>
              <a:rPr lang="fr-FR" sz="2700" dirty="0"/>
              <a:t> </a:t>
            </a:r>
            <a:r>
              <a:rPr lang="fr-FR" sz="2700" dirty="0" err="1"/>
              <a:t>inhabited</a:t>
            </a:r>
            <a:r>
              <a:rPr lang="fr-FR" sz="2700" dirty="0"/>
              <a:t> by </a:t>
            </a:r>
            <a:r>
              <a:rPr lang="fr-FR" sz="2700" dirty="0" err="1"/>
              <a:t>Indian</a:t>
            </a:r>
            <a:r>
              <a:rPr lang="fr-FR" sz="2700" dirty="0"/>
              <a:t> </a:t>
            </a:r>
            <a:r>
              <a:rPr lang="fr-FR" sz="2700" dirty="0" err="1"/>
              <a:t>tribes</a:t>
            </a:r>
            <a:r>
              <a:rPr lang="fr-FR" sz="2700" dirty="0"/>
              <a:t> (native </a:t>
            </a:r>
            <a:r>
              <a:rPr lang="fr-FR" sz="2700" dirty="0" err="1"/>
              <a:t>Americans</a:t>
            </a:r>
            <a:r>
              <a:rPr lang="fr-FR" sz="2700" dirty="0"/>
              <a:t>). </a:t>
            </a:r>
            <a:endParaRPr lang="en-US" sz="2700" dirty="0"/>
          </a:p>
        </p:txBody>
      </p:sp>
      <p:pic>
        <p:nvPicPr>
          <p:cNvPr id="6" name="Espace réservé du contenu 5" descr="Une image contenant texte&#10;&#10;Description générée avec un niveau de confiance très élevé">
            <a:extLst>
              <a:ext uri="{FF2B5EF4-FFF2-40B4-BE49-F238E27FC236}">
                <a16:creationId xmlns:a16="http://schemas.microsoft.com/office/drawing/2014/main" id="{F316A2A8-963B-4D96-9374-B83C06D9A18C}"/>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3126" t="3162" r="3069" b="3893"/>
          <a:stretch/>
        </p:blipFill>
        <p:spPr>
          <a:xfrm>
            <a:off x="3826188" y="609599"/>
            <a:ext cx="8407534" cy="6248401"/>
          </a:xfrm>
        </p:spPr>
      </p:pic>
      <p:pic>
        <p:nvPicPr>
          <p:cNvPr id="11" name="Image 10">
            <a:extLst>
              <a:ext uri="{FF2B5EF4-FFF2-40B4-BE49-F238E27FC236}">
                <a16:creationId xmlns:a16="http://schemas.microsoft.com/office/drawing/2014/main" id="{9C98240D-E0B4-4E0E-9E06-F5624ECF8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594" y="3167485"/>
            <a:ext cx="1642003" cy="3546026"/>
          </a:xfrm>
          <a:prstGeom prst="rect">
            <a:avLst/>
          </a:prstGeom>
        </p:spPr>
      </p:pic>
      <p:sp>
        <p:nvSpPr>
          <p:cNvPr id="12" name="ZoneTexte 11">
            <a:extLst>
              <a:ext uri="{FF2B5EF4-FFF2-40B4-BE49-F238E27FC236}">
                <a16:creationId xmlns:a16="http://schemas.microsoft.com/office/drawing/2014/main" id="{FD7744A5-F549-4C73-9BFC-53AC68482FCF}"/>
              </a:ext>
            </a:extLst>
          </p:cNvPr>
          <p:cNvSpPr txBox="1"/>
          <p:nvPr/>
        </p:nvSpPr>
        <p:spPr>
          <a:xfrm>
            <a:off x="1786597" y="3226026"/>
            <a:ext cx="1994693" cy="1631216"/>
          </a:xfrm>
          <a:prstGeom prst="rect">
            <a:avLst/>
          </a:prstGeom>
          <a:solidFill>
            <a:schemeClr val="bg1">
              <a:lumMod val="85000"/>
              <a:lumOff val="15000"/>
            </a:schemeClr>
          </a:solidFill>
        </p:spPr>
        <p:txBody>
          <a:bodyPr wrap="square" rtlCol="0">
            <a:spAutoFit/>
          </a:bodyPr>
          <a:lstStyle/>
          <a:p>
            <a:pPr algn="ctr"/>
            <a:r>
              <a:rPr lang="fr-FR" sz="2000" dirty="0">
                <a:ln w="0"/>
                <a:effectLst>
                  <a:outerShdw blurRad="38100" dist="19050" dir="2700000" algn="tl" rotWithShape="0">
                    <a:schemeClr val="dk1">
                      <a:alpha val="40000"/>
                    </a:schemeClr>
                  </a:outerShdw>
                </a:effectLst>
              </a:rPr>
              <a:t>The Wampanoags</a:t>
            </a:r>
          </a:p>
          <a:p>
            <a:pPr algn="ctr"/>
            <a:r>
              <a:rPr lang="fr-FR" sz="2000" dirty="0" err="1">
                <a:ln w="0"/>
                <a:effectLst>
                  <a:outerShdw blurRad="38100" dist="19050" dir="2700000" algn="tl" rotWithShape="0">
                    <a:schemeClr val="dk1">
                      <a:alpha val="40000"/>
                    </a:schemeClr>
                  </a:outerShdw>
                </a:effectLst>
              </a:rPr>
              <a:t>lived</a:t>
            </a:r>
            <a:r>
              <a:rPr lang="fr-FR" sz="2000" dirty="0">
                <a:ln w="0"/>
                <a:effectLst>
                  <a:outerShdw blurRad="38100" dist="19050" dir="2700000" algn="tl" rotWithShape="0">
                    <a:schemeClr val="dk1">
                      <a:alpha val="40000"/>
                    </a:schemeClr>
                  </a:outerShdw>
                </a:effectLst>
              </a:rPr>
              <a:t> </a:t>
            </a:r>
            <a:r>
              <a:rPr lang="fr-FR" sz="2000" dirty="0" err="1">
                <a:ln w="0"/>
                <a:effectLst>
                  <a:outerShdw blurRad="38100" dist="19050" dir="2700000" algn="tl" rotWithShape="0">
                    <a:schemeClr val="dk1">
                      <a:alpha val="40000"/>
                    </a:schemeClr>
                  </a:outerShdw>
                </a:effectLst>
              </a:rPr>
              <a:t>there</a:t>
            </a:r>
            <a:endParaRPr lang="fr-FR" sz="2000" dirty="0">
              <a:ln w="0"/>
              <a:effectLst>
                <a:outerShdw blurRad="38100" dist="19050" dir="2700000" algn="tl" rotWithShape="0">
                  <a:schemeClr val="dk1">
                    <a:alpha val="40000"/>
                  </a:schemeClr>
                </a:outerShdw>
              </a:effectLst>
            </a:endParaRPr>
          </a:p>
          <a:p>
            <a:pPr algn="ctr"/>
            <a:r>
              <a:rPr lang="fr-FR" sz="2000" dirty="0">
                <a:ln w="0"/>
                <a:effectLst>
                  <a:outerShdw blurRad="38100" dist="19050" dir="2700000" algn="tl" rotWithShape="0">
                    <a:schemeClr val="dk1">
                      <a:alpha val="40000"/>
                    </a:schemeClr>
                  </a:outerShdw>
                </a:effectLst>
              </a:rPr>
              <a:t>for over</a:t>
            </a:r>
          </a:p>
          <a:p>
            <a:pPr algn="ctr"/>
            <a:r>
              <a:rPr lang="fr-FR" sz="2000" dirty="0">
                <a:ln w="0"/>
                <a:effectLst>
                  <a:outerShdw blurRad="38100" dist="19050" dir="2700000" algn="tl" rotWithShape="0">
                    <a:schemeClr val="dk1">
                      <a:alpha val="40000"/>
                    </a:schemeClr>
                  </a:outerShdw>
                </a:effectLst>
              </a:rPr>
              <a:t>12000 </a:t>
            </a:r>
            <a:r>
              <a:rPr lang="fr-FR" sz="2000" dirty="0" err="1">
                <a:ln w="0"/>
                <a:effectLst>
                  <a:outerShdw blurRad="38100" dist="19050" dir="2700000" algn="tl" rotWithShape="0">
                    <a:schemeClr val="dk1">
                      <a:alpha val="40000"/>
                    </a:schemeClr>
                  </a:outerShdw>
                </a:effectLst>
              </a:rPr>
              <a:t>years</a:t>
            </a:r>
            <a:r>
              <a:rPr lang="fr-FR" sz="2000" dirty="0">
                <a:ln w="0"/>
                <a:effectLst>
                  <a:outerShdw blurRad="38100" dist="19050" dir="2700000" algn="tl" rotWithShape="0">
                    <a:schemeClr val="dk1">
                      <a:alpha val="40000"/>
                    </a:schemeClr>
                  </a:outerShdw>
                </a:effectLst>
              </a:rPr>
              <a:t>.</a:t>
            </a:r>
            <a:endParaRPr lang="en-US" sz="2000" dirty="0"/>
          </a:p>
        </p:txBody>
      </p:sp>
    </p:spTree>
    <p:extLst>
      <p:ext uri="{BB962C8B-B14F-4D97-AF65-F5344CB8AC3E}">
        <p14:creationId xmlns:p14="http://schemas.microsoft.com/office/powerpoint/2010/main" val="384592739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42" presetClass="entr" presetSubtype="0" fill="hold" grpId="0"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10" presetClass="entr" presetSubtype="0" fill="hold" nodeType="afterEffect">
                                  <p:stCondLst>
                                    <p:cond delay="25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3E65E-F1B3-4A52-BE44-D180A14C7AAD}"/>
              </a:ext>
            </a:extLst>
          </p:cNvPr>
          <p:cNvSpPr>
            <a:spLocks noGrp="1"/>
          </p:cNvSpPr>
          <p:nvPr>
            <p:ph type="title"/>
          </p:nvPr>
        </p:nvSpPr>
        <p:spPr>
          <a:xfrm>
            <a:off x="281355" y="753228"/>
            <a:ext cx="10012827" cy="1080938"/>
          </a:xfrm>
        </p:spPr>
        <p:txBody>
          <a:bodyPr>
            <a:noAutofit/>
          </a:bodyPr>
          <a:lstStyle/>
          <a:p>
            <a:r>
              <a:rPr lang="fr-FR" sz="2800" dirty="0"/>
              <a:t>In 1620, a </a:t>
            </a:r>
            <a:r>
              <a:rPr lang="fr-FR" sz="2800" dirty="0" err="1"/>
              <a:t>hundred</a:t>
            </a:r>
            <a:r>
              <a:rPr lang="fr-FR" sz="2800" dirty="0"/>
              <a:t> English protestants (</a:t>
            </a:r>
            <a:r>
              <a:rPr lang="fr-FR" sz="2800" dirty="0" err="1"/>
              <a:t>Puritans</a:t>
            </a:r>
            <a:r>
              <a:rPr lang="fr-FR" sz="2800" dirty="0"/>
              <a:t>) </a:t>
            </a:r>
            <a:r>
              <a:rPr lang="fr-FR" sz="2800" dirty="0" err="1"/>
              <a:t>crossed</a:t>
            </a:r>
            <a:r>
              <a:rPr lang="fr-FR" sz="2800" dirty="0"/>
              <a:t> the </a:t>
            </a:r>
            <a:r>
              <a:rPr lang="fr-FR" sz="2800" dirty="0" err="1"/>
              <a:t>ocean</a:t>
            </a:r>
            <a:r>
              <a:rPr lang="fr-FR" sz="2800" dirty="0"/>
              <a:t> </a:t>
            </a:r>
            <a:r>
              <a:rPr lang="fr-FR" sz="2800" dirty="0" err="1"/>
              <a:t>from</a:t>
            </a:r>
            <a:r>
              <a:rPr lang="fr-FR" sz="2800" dirty="0"/>
              <a:t> </a:t>
            </a:r>
            <a:r>
              <a:rPr lang="fr-FR" sz="2800" dirty="0" err="1"/>
              <a:t>England</a:t>
            </a:r>
            <a:r>
              <a:rPr lang="fr-FR" sz="2800" dirty="0"/>
              <a:t> to America to start a new life. </a:t>
            </a:r>
            <a:r>
              <a:rPr lang="fr-FR" sz="2800" dirty="0" err="1"/>
              <a:t>They</a:t>
            </a:r>
            <a:r>
              <a:rPr lang="fr-FR" sz="2800" dirty="0"/>
              <a:t> are </a:t>
            </a:r>
            <a:r>
              <a:rPr lang="fr-FR" sz="2800" dirty="0" err="1"/>
              <a:t>often</a:t>
            </a:r>
            <a:r>
              <a:rPr lang="fr-FR" sz="2800" dirty="0"/>
              <a:t> </a:t>
            </a:r>
            <a:r>
              <a:rPr lang="fr-FR" sz="2800" dirty="0" err="1"/>
              <a:t>called</a:t>
            </a:r>
            <a:r>
              <a:rPr lang="fr-FR" sz="2800" dirty="0"/>
              <a:t> </a:t>
            </a:r>
            <a:r>
              <a:rPr lang="fr-FR" sz="2800" dirty="0" err="1"/>
              <a:t>Pilgrims</a:t>
            </a:r>
            <a:r>
              <a:rPr lang="fr-FR" sz="2800" dirty="0"/>
              <a:t> or </a:t>
            </a:r>
            <a:r>
              <a:rPr lang="fr-FR" sz="2800" dirty="0" err="1"/>
              <a:t>Founding</a:t>
            </a:r>
            <a:r>
              <a:rPr lang="fr-FR" sz="2800" dirty="0"/>
              <a:t> </a:t>
            </a:r>
            <a:r>
              <a:rPr lang="fr-FR" sz="2800" dirty="0" err="1"/>
              <a:t>Fathers</a:t>
            </a:r>
            <a:r>
              <a:rPr lang="fr-FR" sz="2800" dirty="0"/>
              <a:t> in the USA.</a:t>
            </a:r>
            <a:endParaRPr lang="en-US" sz="2800" dirty="0"/>
          </a:p>
        </p:txBody>
      </p:sp>
      <p:pic>
        <p:nvPicPr>
          <p:cNvPr id="5" name="Espace réservé du contenu 4" descr="Une image contenant texte, carte&#10;&#10;Description générée avec un niveau de confiance très élevé">
            <a:extLst>
              <a:ext uri="{FF2B5EF4-FFF2-40B4-BE49-F238E27FC236}">
                <a16:creationId xmlns:a16="http://schemas.microsoft.com/office/drawing/2014/main" id="{7E263763-C547-4B37-B1AD-C8DF922C9E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355" y="1969478"/>
            <a:ext cx="9363476" cy="4880712"/>
          </a:xfrm>
        </p:spPr>
      </p:pic>
      <p:pic>
        <p:nvPicPr>
          <p:cNvPr id="7" name="Image 6" descr="Une image contenant assis, intérieur&#10;&#10;Description générée avec un niveau de confiance élevé">
            <a:extLst>
              <a:ext uri="{FF2B5EF4-FFF2-40B4-BE49-F238E27FC236}">
                <a16:creationId xmlns:a16="http://schemas.microsoft.com/office/drawing/2014/main" id="{2CA4943A-4785-4E83-B234-12EDBAE9D9C5}"/>
              </a:ext>
            </a:extLst>
          </p:cNvPr>
          <p:cNvPicPr>
            <a:picLocks noChangeAspect="1"/>
          </p:cNvPicPr>
          <p:nvPr/>
        </p:nvPicPr>
        <p:blipFill rotWithShape="1">
          <a:blip r:embed="rId3">
            <a:extLst>
              <a:ext uri="{28A0092B-C50C-407E-A947-70E740481C1C}">
                <a14:useLocalDpi xmlns:a14="http://schemas.microsoft.com/office/drawing/2010/main" val="0"/>
              </a:ext>
            </a:extLst>
          </a:blip>
          <a:srcRect l="19572" r="38248"/>
          <a:stretch/>
        </p:blipFill>
        <p:spPr>
          <a:xfrm>
            <a:off x="9875519" y="2162448"/>
            <a:ext cx="2096086" cy="3105903"/>
          </a:xfrm>
          <a:prstGeom prst="rect">
            <a:avLst/>
          </a:prstGeom>
        </p:spPr>
      </p:pic>
      <p:sp>
        <p:nvSpPr>
          <p:cNvPr id="8" name="ZoneTexte 7">
            <a:extLst>
              <a:ext uri="{FF2B5EF4-FFF2-40B4-BE49-F238E27FC236}">
                <a16:creationId xmlns:a16="http://schemas.microsoft.com/office/drawing/2014/main" id="{EA80F6FF-84F4-4DE0-955A-050E31625034}"/>
              </a:ext>
            </a:extLst>
          </p:cNvPr>
          <p:cNvSpPr txBox="1"/>
          <p:nvPr/>
        </p:nvSpPr>
        <p:spPr>
          <a:xfrm>
            <a:off x="9709052" y="5377937"/>
            <a:ext cx="2426676" cy="1015663"/>
          </a:xfrm>
          <a:prstGeom prst="rect">
            <a:avLst/>
          </a:prstGeom>
          <a:solidFill>
            <a:schemeClr val="bg1"/>
          </a:solidFill>
        </p:spPr>
        <p:txBody>
          <a:bodyPr wrap="square" rtlCol="0">
            <a:spAutoFit/>
          </a:bodyPr>
          <a:lstStyle/>
          <a:p>
            <a:pPr algn="ctr"/>
            <a:r>
              <a:rPr lang="fr-FR" sz="2000" dirty="0" err="1">
                <a:ln w="0"/>
                <a:effectLst>
                  <a:outerShdw blurRad="38100" dist="19050" dir="2700000" algn="tl" rotWithShape="0">
                    <a:schemeClr val="dk1">
                      <a:alpha val="40000"/>
                    </a:schemeClr>
                  </a:outerShdw>
                </a:effectLst>
              </a:rPr>
              <a:t>They</a:t>
            </a:r>
            <a:r>
              <a:rPr lang="fr-FR" sz="2000" dirty="0">
                <a:ln w="0"/>
                <a:effectLst>
                  <a:outerShdw blurRad="38100" dist="19050" dir="2700000" algn="tl" rotWithShape="0">
                    <a:schemeClr val="dk1">
                      <a:alpha val="40000"/>
                    </a:schemeClr>
                  </a:outerShdw>
                </a:effectLst>
              </a:rPr>
              <a:t> </a:t>
            </a:r>
            <a:r>
              <a:rPr lang="fr-FR" sz="2000" dirty="0" err="1">
                <a:ln w="0"/>
                <a:effectLst>
                  <a:outerShdw blurRad="38100" dist="19050" dir="2700000" algn="tl" rotWithShape="0">
                    <a:schemeClr val="dk1">
                      <a:alpha val="40000"/>
                    </a:schemeClr>
                  </a:outerShdw>
                </a:effectLst>
              </a:rPr>
              <a:t>were</a:t>
            </a:r>
            <a:r>
              <a:rPr lang="fr-FR" sz="2000" dirty="0">
                <a:ln w="0"/>
                <a:effectLst>
                  <a:outerShdw blurRad="38100" dist="19050" dir="2700000" algn="tl" rotWithShape="0">
                    <a:schemeClr val="dk1">
                      <a:alpha val="40000"/>
                    </a:schemeClr>
                  </a:outerShdw>
                </a:effectLst>
              </a:rPr>
              <a:t> </a:t>
            </a:r>
            <a:r>
              <a:rPr lang="fr-FR" sz="2000" dirty="0" err="1">
                <a:ln w="0"/>
                <a:effectLst>
                  <a:outerShdw blurRad="38100" dist="19050" dir="2700000" algn="tl" rotWithShape="0">
                    <a:schemeClr val="dk1">
                      <a:alpha val="40000"/>
                    </a:schemeClr>
                  </a:outerShdw>
                </a:effectLst>
              </a:rPr>
              <a:t>fleeing</a:t>
            </a:r>
            <a:endParaRPr lang="fr-FR" sz="2000" dirty="0">
              <a:ln w="0"/>
              <a:effectLst>
                <a:outerShdw blurRad="38100" dist="19050" dir="2700000" algn="tl" rotWithShape="0">
                  <a:schemeClr val="dk1">
                    <a:alpha val="40000"/>
                  </a:schemeClr>
                </a:outerShdw>
              </a:effectLst>
            </a:endParaRPr>
          </a:p>
          <a:p>
            <a:pPr algn="ctr"/>
            <a:r>
              <a:rPr lang="fr-FR" sz="2000" dirty="0">
                <a:ln w="0"/>
                <a:effectLst>
                  <a:outerShdw blurRad="38100" dist="19050" dir="2700000" algn="tl" rotWithShape="0">
                    <a:schemeClr val="dk1">
                      <a:alpha val="40000"/>
                    </a:schemeClr>
                  </a:outerShdw>
                </a:effectLst>
              </a:rPr>
              <a:t>King James I for </a:t>
            </a:r>
            <a:r>
              <a:rPr lang="fr-FR" sz="2000" dirty="0" err="1">
                <a:ln w="0"/>
                <a:effectLst>
                  <a:outerShdw blurRad="38100" dist="19050" dir="2700000" algn="tl" rotWithShape="0">
                    <a:schemeClr val="dk1">
                      <a:alpha val="40000"/>
                    </a:schemeClr>
                  </a:outerShdw>
                </a:effectLst>
              </a:rPr>
              <a:t>religious</a:t>
            </a:r>
            <a:r>
              <a:rPr lang="fr-FR" sz="2000" dirty="0">
                <a:ln w="0"/>
                <a:effectLst>
                  <a:outerShdw blurRad="38100" dist="19050" dir="2700000" algn="tl" rotWithShape="0">
                    <a:schemeClr val="dk1">
                      <a:alpha val="40000"/>
                    </a:schemeClr>
                  </a:outerShdw>
                </a:effectLst>
              </a:rPr>
              <a:t> </a:t>
            </a:r>
            <a:r>
              <a:rPr lang="fr-FR" sz="2000" dirty="0" err="1">
                <a:ln w="0"/>
                <a:effectLst>
                  <a:outerShdw blurRad="38100" dist="19050" dir="2700000" algn="tl" rotWithShape="0">
                    <a:schemeClr val="dk1">
                      <a:alpha val="40000"/>
                    </a:schemeClr>
                  </a:outerShdw>
                </a:effectLst>
              </a:rPr>
              <a:t>reasons</a:t>
            </a:r>
            <a:r>
              <a:rPr lang="fr-FR" sz="2000" dirty="0">
                <a:ln w="0"/>
                <a:effectLst>
                  <a:outerShdw blurRad="38100" dist="19050" dir="2700000" algn="tl" rotWithShape="0">
                    <a:schemeClr val="dk1">
                      <a:alpha val="40000"/>
                    </a:schemeClr>
                  </a:outerShdw>
                </a:effectLst>
              </a:rPr>
              <a:t>.</a:t>
            </a:r>
            <a:endParaRPr lang="en-US" sz="2000" dirty="0"/>
          </a:p>
        </p:txBody>
      </p:sp>
    </p:spTree>
    <p:extLst>
      <p:ext uri="{BB962C8B-B14F-4D97-AF65-F5344CB8AC3E}">
        <p14:creationId xmlns:p14="http://schemas.microsoft.com/office/powerpoint/2010/main" val="245574891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42" presetClass="entr" presetSubtype="0" fill="hold" grpId="0" nodeType="afterEffect">
                                  <p:stCondLst>
                                    <p:cond delay="2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3750"/>
                            </p:stCondLst>
                            <p:childTnLst>
                              <p:par>
                                <p:cTn id="15" presetID="10" presetClass="entr" presetSubtype="0" fill="hold" nodeType="after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05A9BAA-B344-45D2-838C-73856C4B15D4}"/>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390434AA-4632-440E-9AE7-411396A779CA}"/>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462FD1E-E713-4FD4-8746-671C946723BD}"/>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Espace réservé du contenu 4">
            <a:extLst>
              <a:ext uri="{FF2B5EF4-FFF2-40B4-BE49-F238E27FC236}">
                <a16:creationId xmlns:a16="http://schemas.microsoft.com/office/drawing/2014/main" id="{F3D31128-B986-4723-B376-84BC3CA03963}"/>
              </a:ext>
            </a:extLst>
          </p:cNvPr>
          <p:cNvPicPr>
            <a:picLocks noChangeAspect="1"/>
          </p:cNvPicPr>
          <p:nvPr/>
        </p:nvPicPr>
        <p:blipFill rotWithShape="1">
          <a:blip r:embed="rId3">
            <a:extLst>
              <a:ext uri="{28A0092B-C50C-407E-A947-70E740481C1C}">
                <a14:useLocalDpi xmlns:a14="http://schemas.microsoft.com/office/drawing/2010/main" val="0"/>
              </a:ext>
            </a:extLst>
          </a:blip>
          <a:srcRect l="4396" r="22350" b="2"/>
          <a:stretch/>
        </p:blipFill>
        <p:spPr>
          <a:xfrm>
            <a:off x="4636008" y="10"/>
            <a:ext cx="7552815" cy="6856310"/>
          </a:xfrm>
          <a:prstGeom prst="rect">
            <a:avLst/>
          </a:prstGeom>
          <a:ln>
            <a:noFill/>
          </a:ln>
          <a:effectLst/>
        </p:spPr>
      </p:pic>
      <p:sp>
        <p:nvSpPr>
          <p:cNvPr id="17" name="Rectangle 16">
            <a:extLst>
              <a:ext uri="{FF2B5EF4-FFF2-40B4-BE49-F238E27FC236}">
                <a16:creationId xmlns:a16="http://schemas.microsoft.com/office/drawing/2014/main" id="{78A4CDE5-C7BC-41E1-8A4A-79E024CC09F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025C7952-5703-489E-8DBD-F2EFAC8EEB0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 name="Titre 1">
            <a:extLst>
              <a:ext uri="{FF2B5EF4-FFF2-40B4-BE49-F238E27FC236}">
                <a16:creationId xmlns:a16="http://schemas.microsoft.com/office/drawing/2014/main" id="{3EEA2587-8AE2-421A-BE08-11C9CEF84660}"/>
              </a:ext>
            </a:extLst>
          </p:cNvPr>
          <p:cNvSpPr>
            <a:spLocks noGrp="1"/>
          </p:cNvSpPr>
          <p:nvPr>
            <p:ph type="title"/>
          </p:nvPr>
        </p:nvSpPr>
        <p:spPr>
          <a:xfrm>
            <a:off x="680322" y="753228"/>
            <a:ext cx="3679028" cy="1080938"/>
          </a:xfrm>
        </p:spPr>
        <p:txBody>
          <a:bodyPr>
            <a:normAutofit/>
          </a:bodyPr>
          <a:lstStyle/>
          <a:p>
            <a:r>
              <a:rPr lang="fr-FR" sz="2700"/>
              <a:t>They sailed on a ship called the Mayflower.</a:t>
            </a:r>
            <a:endParaRPr lang="en-US" sz="2700"/>
          </a:p>
        </p:txBody>
      </p:sp>
      <p:pic>
        <p:nvPicPr>
          <p:cNvPr id="6" name="Espace réservé du contenu 5">
            <a:extLst>
              <a:ext uri="{FF2B5EF4-FFF2-40B4-BE49-F238E27FC236}">
                <a16:creationId xmlns:a16="http://schemas.microsoft.com/office/drawing/2014/main" id="{BA09495C-94BB-4285-8F2D-D3F5886F68C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rot="20587717">
            <a:off x="293928" y="3298290"/>
            <a:ext cx="4008710" cy="2004355"/>
          </a:xfrm>
        </p:spPr>
      </p:pic>
    </p:spTree>
    <p:extLst>
      <p:ext uri="{BB962C8B-B14F-4D97-AF65-F5344CB8AC3E}">
        <p14:creationId xmlns:p14="http://schemas.microsoft.com/office/powerpoint/2010/main" val="118394386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75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1CFC1BB-C5B3-4479-9752-C53221627F9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a:extLst>
              <a:ext uri="{FF2B5EF4-FFF2-40B4-BE49-F238E27FC236}">
                <a16:creationId xmlns:a16="http://schemas.microsoft.com/office/drawing/2014/main" id="{5B5FB5AC-39B2-4094-B486-0FCD501D504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2" name="Picture 31">
            <a:extLst>
              <a:ext uri="{FF2B5EF4-FFF2-40B4-BE49-F238E27FC236}">
                <a16:creationId xmlns:a16="http://schemas.microsoft.com/office/drawing/2014/main" id="{7150CFE4-97B0-48C6-ACD6-9399CBA1190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4" name="Rectangle 33">
            <a:extLst>
              <a:ext uri="{FF2B5EF4-FFF2-40B4-BE49-F238E27FC236}">
                <a16:creationId xmlns:a16="http://schemas.microsoft.com/office/drawing/2014/main" id="{A3C6F7F0-46EA-4F8E-A112-1B517C2B5A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1691A3CC-CDA1-4C3B-9150-FCFB5373D8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Espace réservé du contenu 4">
            <a:extLst>
              <a:ext uri="{FF2B5EF4-FFF2-40B4-BE49-F238E27FC236}">
                <a16:creationId xmlns:a16="http://schemas.microsoft.com/office/drawing/2014/main" id="{1F490CB5-B492-4F96-BDF7-B934F5590B12}"/>
              </a:ext>
            </a:extLst>
          </p:cNvPr>
          <p:cNvPicPr>
            <a:picLocks noChangeAspect="1"/>
          </p:cNvPicPr>
          <p:nvPr/>
        </p:nvPicPr>
        <p:blipFill rotWithShape="1">
          <a:blip r:embed="rId5">
            <a:extLst>
              <a:ext uri="{28A0092B-C50C-407E-A947-70E740481C1C}">
                <a14:useLocalDpi xmlns:a14="http://schemas.microsoft.com/office/drawing/2010/main" val="0"/>
              </a:ext>
            </a:extLst>
          </a:blip>
          <a:srcRect l="4010" t="9091" r="8313"/>
          <a:stretch/>
        </p:blipFill>
        <p:spPr>
          <a:xfrm>
            <a:off x="-3176" y="10"/>
            <a:ext cx="12192000" cy="6857991"/>
          </a:xfrm>
          <a:prstGeom prst="rect">
            <a:avLst/>
          </a:prstGeom>
        </p:spPr>
      </p:pic>
      <p:sp>
        <p:nvSpPr>
          <p:cNvPr id="38" name="Rectangle 37">
            <a:extLst>
              <a:ext uri="{FF2B5EF4-FFF2-40B4-BE49-F238E27FC236}">
                <a16:creationId xmlns:a16="http://schemas.microsoft.com/office/drawing/2014/main" id="{41704883-D088-4683-A1FD-AEE53B3361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A9C04EC1-26B9-40BD-84A6-B2C0A913D0F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9BAB74E2-5A82-47FD-BBB4-BFD47779FF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C4FFB60-A034-4994-8F55-E38D4F31C87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B563F1B-2C48-4B01-AEED-8D466D16E988}"/>
              </a:ext>
            </a:extLst>
          </p:cNvPr>
          <p:cNvSpPr>
            <a:spLocks noGrp="1"/>
          </p:cNvSpPr>
          <p:nvPr>
            <p:ph type="title"/>
          </p:nvPr>
        </p:nvSpPr>
        <p:spPr>
          <a:xfrm>
            <a:off x="680322" y="4402667"/>
            <a:ext cx="8133478" cy="1231264"/>
          </a:xfrm>
        </p:spPr>
        <p:txBody>
          <a:bodyPr vert="horz" lIns="91440" tIns="45720" rIns="91440" bIns="45720" rtlCol="0" anchor="b">
            <a:normAutofit fontScale="90000"/>
          </a:bodyPr>
          <a:lstStyle/>
          <a:p>
            <a:pPr algn="r"/>
            <a:r>
              <a:rPr lang="en-US" sz="2400" dirty="0"/>
              <a:t>The trip was long and difficult, they arrived too far north, they had no houses and they were not well equipped.</a:t>
            </a:r>
            <a:br>
              <a:rPr lang="en-US" sz="2400" dirty="0"/>
            </a:br>
            <a:r>
              <a:rPr lang="en-US" sz="2400" dirty="0"/>
              <a:t>The first winter was very cold and many people died.</a:t>
            </a:r>
          </a:p>
        </p:txBody>
      </p:sp>
    </p:spTree>
    <p:extLst>
      <p:ext uri="{BB962C8B-B14F-4D97-AF65-F5344CB8AC3E}">
        <p14:creationId xmlns:p14="http://schemas.microsoft.com/office/powerpoint/2010/main" val="364663595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A865E47-4365-4F21-B8EA-13B2C12BCB98}"/>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 name="Rectangle 13">
              <a:extLst>
                <a:ext uri="{FF2B5EF4-FFF2-40B4-BE49-F238E27FC236}">
                  <a16:creationId xmlns:a16="http://schemas.microsoft.com/office/drawing/2014/main" id="{0CE24988-BB27-40E5-A961-9FA7ED0DB9B3}"/>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0BDE80E-ADE0-4E16-8F80-306A15F4D3FB}"/>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Espace réservé du contenu 4">
            <a:extLst>
              <a:ext uri="{FF2B5EF4-FFF2-40B4-BE49-F238E27FC236}">
                <a16:creationId xmlns:a16="http://schemas.microsoft.com/office/drawing/2014/main" id="{2E7D9C58-F6C6-47DE-9F67-C5CB3D1F4787}"/>
              </a:ext>
            </a:extLst>
          </p:cNvPr>
          <p:cNvPicPr>
            <a:picLocks noChangeAspect="1"/>
          </p:cNvPicPr>
          <p:nvPr/>
        </p:nvPicPr>
        <p:blipFill rotWithShape="1">
          <a:blip r:embed="rId3">
            <a:extLst>
              <a:ext uri="{28A0092B-C50C-407E-A947-70E740481C1C}">
                <a14:useLocalDpi xmlns:a14="http://schemas.microsoft.com/office/drawing/2010/main" val="0"/>
              </a:ext>
            </a:extLst>
          </a:blip>
          <a:srcRect l="2614" b="6439"/>
          <a:stretch/>
        </p:blipFill>
        <p:spPr>
          <a:xfrm>
            <a:off x="5675114" y="10"/>
            <a:ext cx="6513709" cy="6857990"/>
          </a:xfrm>
          <a:prstGeom prst="rect">
            <a:avLst/>
          </a:prstGeom>
          <a:ln>
            <a:noFill/>
          </a:ln>
          <a:effectLst/>
        </p:spPr>
      </p:pic>
      <p:sp>
        <p:nvSpPr>
          <p:cNvPr id="17" name="Rectangle 16">
            <a:extLst>
              <a:ext uri="{FF2B5EF4-FFF2-40B4-BE49-F238E27FC236}">
                <a16:creationId xmlns:a16="http://schemas.microsoft.com/office/drawing/2014/main" id="{13BC1C09-8FD1-4619-B317-E9EED5E55D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D3143E80-C928-46DB-9299-0BD06348A92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2" name="Titre 1">
            <a:extLst>
              <a:ext uri="{FF2B5EF4-FFF2-40B4-BE49-F238E27FC236}">
                <a16:creationId xmlns:a16="http://schemas.microsoft.com/office/drawing/2014/main" id="{EB415F8F-F5E7-4E70-A1F5-338B8819DAA2}"/>
              </a:ext>
            </a:extLst>
          </p:cNvPr>
          <p:cNvSpPr>
            <a:spLocks noGrp="1"/>
          </p:cNvSpPr>
          <p:nvPr>
            <p:ph type="title"/>
          </p:nvPr>
        </p:nvSpPr>
        <p:spPr>
          <a:xfrm>
            <a:off x="154745" y="753228"/>
            <a:ext cx="6175718" cy="1080938"/>
          </a:xfrm>
        </p:spPr>
        <p:txBody>
          <a:bodyPr>
            <a:normAutofit/>
          </a:bodyPr>
          <a:lstStyle/>
          <a:p>
            <a:r>
              <a:rPr lang="fr-FR" sz="2400" dirty="0" err="1"/>
              <a:t>Some</a:t>
            </a:r>
            <a:r>
              <a:rPr lang="fr-FR" sz="2400" dirty="0"/>
              <a:t> Wampanoag </a:t>
            </a:r>
            <a:r>
              <a:rPr lang="fr-FR" sz="2400" dirty="0" err="1"/>
              <a:t>Indians</a:t>
            </a:r>
            <a:r>
              <a:rPr lang="fr-FR" sz="2400" dirty="0"/>
              <a:t> came and </a:t>
            </a:r>
            <a:r>
              <a:rPr lang="fr-FR" sz="2400" dirty="0" err="1"/>
              <a:t>helped</a:t>
            </a:r>
            <a:r>
              <a:rPr lang="fr-FR" sz="2400" dirty="0"/>
              <a:t> </a:t>
            </a:r>
            <a:r>
              <a:rPr lang="fr-FR" sz="2400" dirty="0" err="1"/>
              <a:t>them</a:t>
            </a:r>
            <a:r>
              <a:rPr lang="fr-FR" sz="2400" dirty="0"/>
              <a:t>. </a:t>
            </a:r>
            <a:r>
              <a:rPr lang="fr-FR" sz="2400" dirty="0" err="1"/>
              <a:t>They</a:t>
            </a:r>
            <a:r>
              <a:rPr lang="fr-FR" sz="2400" dirty="0"/>
              <a:t> </a:t>
            </a:r>
            <a:r>
              <a:rPr lang="fr-FR" sz="2400" dirty="0" err="1"/>
              <a:t>showed</a:t>
            </a:r>
            <a:r>
              <a:rPr lang="fr-FR" sz="2400" dirty="0"/>
              <a:t> </a:t>
            </a:r>
            <a:r>
              <a:rPr lang="fr-FR" sz="2400" dirty="0" err="1"/>
              <a:t>them</a:t>
            </a:r>
            <a:r>
              <a:rPr lang="fr-FR" sz="2400" dirty="0"/>
              <a:t> how to survive and </a:t>
            </a:r>
            <a:r>
              <a:rPr lang="fr-FR" sz="2400" dirty="0" err="1"/>
              <a:t>they</a:t>
            </a:r>
            <a:r>
              <a:rPr lang="fr-FR" sz="2400" dirty="0"/>
              <a:t> gave </a:t>
            </a:r>
            <a:r>
              <a:rPr lang="fr-FR" sz="2400" dirty="0" err="1"/>
              <a:t>them</a:t>
            </a:r>
            <a:r>
              <a:rPr lang="fr-FR" sz="2400" dirty="0"/>
              <a:t> </a:t>
            </a:r>
            <a:r>
              <a:rPr lang="fr-FR" sz="2400" dirty="0" err="1"/>
              <a:t>seeds</a:t>
            </a:r>
            <a:r>
              <a:rPr lang="fr-FR" sz="2400" dirty="0"/>
              <a:t>.</a:t>
            </a:r>
            <a:endParaRPr lang="en-US" sz="2400" dirty="0"/>
          </a:p>
        </p:txBody>
      </p:sp>
      <p:pic>
        <p:nvPicPr>
          <p:cNvPr id="6" name="Espace réservé du contenu 5" descr="Une image contenant maïs, alimentation, ciel, table&#10;&#10;Description générée avec un niveau de confiance très élevé">
            <a:extLst>
              <a:ext uri="{FF2B5EF4-FFF2-40B4-BE49-F238E27FC236}">
                <a16:creationId xmlns:a16="http://schemas.microsoft.com/office/drawing/2014/main" id="{E9EECCD9-BEB2-40CA-85E7-34725E804F14}"/>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6584" t="25389" r="5499" b="4484"/>
          <a:stretch/>
        </p:blipFill>
        <p:spPr>
          <a:xfrm>
            <a:off x="154744" y="4856435"/>
            <a:ext cx="3488788" cy="1586568"/>
          </a:xfrm>
        </p:spPr>
      </p:pic>
      <p:pic>
        <p:nvPicPr>
          <p:cNvPr id="11" name="Image 10" descr="Une image contenant alimentation, fruit, intérieur, table&#10;&#10;Description générée avec un niveau de confiance très élevé">
            <a:extLst>
              <a:ext uri="{FF2B5EF4-FFF2-40B4-BE49-F238E27FC236}">
                <a16:creationId xmlns:a16="http://schemas.microsoft.com/office/drawing/2014/main" id="{E71CDCB7-4D2A-46F7-B82F-6D821876FC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441" y="2182109"/>
            <a:ext cx="3042437" cy="2025394"/>
          </a:xfrm>
          <a:prstGeom prst="rect">
            <a:avLst/>
          </a:prstGeom>
        </p:spPr>
      </p:pic>
      <p:pic>
        <p:nvPicPr>
          <p:cNvPr id="16" name="Image 15" descr="Une image contenant vert, extérieur&#10;&#10;Description générée avec un niveau de confiance élevé">
            <a:extLst>
              <a:ext uri="{FF2B5EF4-FFF2-40B4-BE49-F238E27FC236}">
                <a16:creationId xmlns:a16="http://schemas.microsoft.com/office/drawing/2014/main" id="{F6A5B656-F33B-4F21-B9E7-C3F6CCD4A57D}"/>
              </a:ext>
            </a:extLst>
          </p:cNvPr>
          <p:cNvPicPr>
            <a:picLocks noChangeAspect="1"/>
          </p:cNvPicPr>
          <p:nvPr/>
        </p:nvPicPr>
        <p:blipFill rotWithShape="1">
          <a:blip r:embed="rId7">
            <a:extLst>
              <a:ext uri="{28A0092B-C50C-407E-A947-70E740481C1C}">
                <a14:useLocalDpi xmlns:a14="http://schemas.microsoft.com/office/drawing/2010/main" val="0"/>
              </a:ext>
            </a:extLst>
          </a:blip>
          <a:srcRect l="6340" t="3963" r="12429" b="1173"/>
          <a:stretch/>
        </p:blipFill>
        <p:spPr>
          <a:xfrm>
            <a:off x="3474720" y="2101097"/>
            <a:ext cx="2074985" cy="2531681"/>
          </a:xfrm>
          <a:prstGeom prst="rect">
            <a:avLst/>
          </a:prstGeom>
        </p:spPr>
      </p:pic>
      <p:sp>
        <p:nvSpPr>
          <p:cNvPr id="18" name="ZoneTexte 17">
            <a:extLst>
              <a:ext uri="{FF2B5EF4-FFF2-40B4-BE49-F238E27FC236}">
                <a16:creationId xmlns:a16="http://schemas.microsoft.com/office/drawing/2014/main" id="{2E644E9B-F9B4-4AD8-9970-6C1F11A116BE}"/>
              </a:ext>
            </a:extLst>
          </p:cNvPr>
          <p:cNvSpPr txBox="1"/>
          <p:nvPr/>
        </p:nvSpPr>
        <p:spPr>
          <a:xfrm>
            <a:off x="803023" y="4209635"/>
            <a:ext cx="1780073" cy="365760"/>
          </a:xfrm>
          <a:prstGeom prst="rect">
            <a:avLst/>
          </a:prstGeom>
          <a:solidFill>
            <a:schemeClr val="bg1">
              <a:lumMod val="85000"/>
              <a:lumOff val="15000"/>
            </a:schemeClr>
          </a:solidFill>
        </p:spPr>
        <p:txBody>
          <a:bodyPr wrap="square" rtlCol="0">
            <a:spAutoFit/>
          </a:bodyPr>
          <a:lstStyle/>
          <a:p>
            <a:pPr algn="ctr"/>
            <a:r>
              <a:rPr lang="fr-FR" dirty="0" err="1">
                <a:ln w="0"/>
                <a:effectLst>
                  <a:outerShdw blurRad="38100" dist="19050" dir="2700000" algn="tl" rotWithShape="0">
                    <a:schemeClr val="dk1">
                      <a:alpha val="40000"/>
                    </a:schemeClr>
                  </a:outerShdw>
                </a:effectLst>
              </a:rPr>
              <a:t>pumpkin</a:t>
            </a:r>
            <a:r>
              <a:rPr lang="fr-FR" dirty="0">
                <a:ln w="0"/>
                <a:effectLst>
                  <a:outerShdw blurRad="38100" dist="19050" dir="2700000" algn="tl" rotWithShape="0">
                    <a:schemeClr val="dk1">
                      <a:alpha val="40000"/>
                    </a:schemeClr>
                  </a:outerShdw>
                </a:effectLst>
              </a:rPr>
              <a:t> </a:t>
            </a:r>
            <a:r>
              <a:rPr lang="fr-FR" dirty="0" err="1">
                <a:ln w="0"/>
                <a:effectLst>
                  <a:outerShdw blurRad="38100" dist="19050" dir="2700000" algn="tl" rotWithShape="0">
                    <a:schemeClr val="dk1">
                      <a:alpha val="40000"/>
                    </a:schemeClr>
                  </a:outerShdw>
                </a:effectLst>
              </a:rPr>
              <a:t>seeds</a:t>
            </a:r>
            <a:endParaRPr lang="en-US" dirty="0"/>
          </a:p>
        </p:txBody>
      </p:sp>
      <p:sp>
        <p:nvSpPr>
          <p:cNvPr id="20" name="ZoneTexte 19">
            <a:extLst>
              <a:ext uri="{FF2B5EF4-FFF2-40B4-BE49-F238E27FC236}">
                <a16:creationId xmlns:a16="http://schemas.microsoft.com/office/drawing/2014/main" id="{BF2E8523-E51B-41A1-98D2-70B98D1B792A}"/>
              </a:ext>
            </a:extLst>
          </p:cNvPr>
          <p:cNvSpPr txBox="1"/>
          <p:nvPr/>
        </p:nvSpPr>
        <p:spPr>
          <a:xfrm>
            <a:off x="3824577" y="4630509"/>
            <a:ext cx="1375270" cy="365760"/>
          </a:xfrm>
          <a:prstGeom prst="rect">
            <a:avLst/>
          </a:prstGeom>
          <a:solidFill>
            <a:schemeClr val="bg1">
              <a:lumMod val="85000"/>
              <a:lumOff val="15000"/>
            </a:schemeClr>
          </a:solidFill>
        </p:spPr>
        <p:txBody>
          <a:bodyPr wrap="square" rtlCol="0">
            <a:spAutoFit/>
          </a:bodyPr>
          <a:lstStyle/>
          <a:p>
            <a:pPr algn="ctr"/>
            <a:r>
              <a:rPr lang="fr-FR" dirty="0" err="1">
                <a:ln w="0"/>
                <a:effectLst>
                  <a:outerShdw blurRad="38100" dist="19050" dir="2700000" algn="tl" rotWithShape="0">
                    <a:schemeClr val="dk1">
                      <a:alpha val="40000"/>
                    </a:schemeClr>
                  </a:outerShdw>
                </a:effectLst>
              </a:rPr>
              <a:t>bean</a:t>
            </a:r>
            <a:r>
              <a:rPr lang="fr-FR" dirty="0">
                <a:ln w="0"/>
                <a:effectLst>
                  <a:outerShdw blurRad="38100" dist="19050" dir="2700000" algn="tl" rotWithShape="0">
                    <a:schemeClr val="dk1">
                      <a:alpha val="40000"/>
                    </a:schemeClr>
                  </a:outerShdw>
                </a:effectLst>
              </a:rPr>
              <a:t> </a:t>
            </a:r>
            <a:r>
              <a:rPr lang="fr-FR" dirty="0" err="1">
                <a:ln w="0"/>
                <a:effectLst>
                  <a:outerShdw blurRad="38100" dist="19050" dir="2700000" algn="tl" rotWithShape="0">
                    <a:schemeClr val="dk1">
                      <a:alpha val="40000"/>
                    </a:schemeClr>
                  </a:outerShdw>
                </a:effectLst>
              </a:rPr>
              <a:t>seeds</a:t>
            </a:r>
            <a:endParaRPr lang="en-US" dirty="0"/>
          </a:p>
        </p:txBody>
      </p:sp>
      <p:sp>
        <p:nvSpPr>
          <p:cNvPr id="21" name="ZoneTexte 20">
            <a:extLst>
              <a:ext uri="{FF2B5EF4-FFF2-40B4-BE49-F238E27FC236}">
                <a16:creationId xmlns:a16="http://schemas.microsoft.com/office/drawing/2014/main" id="{85A7B838-F02D-4ECD-9F05-867B8FC0F1ED}"/>
              </a:ext>
            </a:extLst>
          </p:cNvPr>
          <p:cNvSpPr txBox="1"/>
          <p:nvPr/>
        </p:nvSpPr>
        <p:spPr>
          <a:xfrm>
            <a:off x="1208059" y="6443003"/>
            <a:ext cx="1357939" cy="365760"/>
          </a:xfrm>
          <a:prstGeom prst="rect">
            <a:avLst/>
          </a:prstGeom>
          <a:solidFill>
            <a:schemeClr val="bg1">
              <a:lumMod val="85000"/>
              <a:lumOff val="15000"/>
            </a:schemeClr>
          </a:solidFill>
        </p:spPr>
        <p:txBody>
          <a:bodyPr wrap="square" rtlCol="0">
            <a:spAutoFit/>
          </a:bodyPr>
          <a:lstStyle/>
          <a:p>
            <a:pPr algn="ctr"/>
            <a:r>
              <a:rPr lang="fr-FR" dirty="0">
                <a:ln w="0"/>
                <a:effectLst>
                  <a:outerShdw blurRad="38100" dist="19050" dir="2700000" algn="tl" rotWithShape="0">
                    <a:schemeClr val="dk1">
                      <a:alpha val="40000"/>
                    </a:schemeClr>
                  </a:outerShdw>
                </a:effectLst>
              </a:rPr>
              <a:t>corn </a:t>
            </a:r>
            <a:r>
              <a:rPr lang="fr-FR" dirty="0" err="1">
                <a:ln w="0"/>
                <a:effectLst>
                  <a:outerShdw blurRad="38100" dist="19050" dir="2700000" algn="tl" rotWithShape="0">
                    <a:schemeClr val="dk1">
                      <a:alpha val="40000"/>
                    </a:schemeClr>
                  </a:outerShdw>
                </a:effectLst>
              </a:rPr>
              <a:t>seeds</a:t>
            </a:r>
            <a:endParaRPr lang="en-US" dirty="0"/>
          </a:p>
        </p:txBody>
      </p:sp>
    </p:spTree>
    <p:extLst>
      <p:ext uri="{BB962C8B-B14F-4D97-AF65-F5344CB8AC3E}">
        <p14:creationId xmlns:p14="http://schemas.microsoft.com/office/powerpoint/2010/main" val="80134212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500"/>
                            </p:stCondLst>
                            <p:childTnLst>
                              <p:par>
                                <p:cTn id="13" presetID="2" presetClass="entr" presetSubtype="4" fill="hold" grpId="0" nodeType="after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1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4000"/>
                            </p:stCondLst>
                            <p:childTnLst>
                              <p:par>
                                <p:cTn id="22" presetID="2" presetClass="entr" presetSubtype="4" fill="hold" grpId="0" nodeType="afterEffect">
                                  <p:stCondLst>
                                    <p:cond delay="25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par>
                          <p:cTn id="26" fill="hold">
                            <p:stCondLst>
                              <p:cond delay="4750"/>
                            </p:stCondLst>
                            <p:childTnLst>
                              <p:par>
                                <p:cTn id="27" presetID="10" presetClass="entr" presetSubtype="0" fill="hold" nodeType="afterEffect">
                                  <p:stCondLst>
                                    <p:cond delay="10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6250"/>
                            </p:stCondLst>
                            <p:childTnLst>
                              <p:par>
                                <p:cTn id="31" presetID="2" presetClass="entr" presetSubtype="4" fill="hold" grpId="0" nodeType="afterEffect">
                                  <p:stCondLst>
                                    <p:cond delay="5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01CFC1BB-C5B3-4479-9752-C53221627F9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4" name="Picture 53">
            <a:extLst>
              <a:ext uri="{FF2B5EF4-FFF2-40B4-BE49-F238E27FC236}">
                <a16:creationId xmlns:a16="http://schemas.microsoft.com/office/drawing/2014/main" id="{5B5FB5AC-39B2-4094-B486-0FCD501D504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56" name="Picture 55">
            <a:extLst>
              <a:ext uri="{FF2B5EF4-FFF2-40B4-BE49-F238E27FC236}">
                <a16:creationId xmlns:a16="http://schemas.microsoft.com/office/drawing/2014/main" id="{7150CFE4-97B0-48C6-ACD6-9399CBA11906}"/>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58" name="Rectangle 57">
            <a:extLst>
              <a:ext uri="{FF2B5EF4-FFF2-40B4-BE49-F238E27FC236}">
                <a16:creationId xmlns:a16="http://schemas.microsoft.com/office/drawing/2014/main" id="{A3C6F7F0-46EA-4F8E-A112-1B517C2B5A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Rectangle 59">
            <a:extLst>
              <a:ext uri="{FF2B5EF4-FFF2-40B4-BE49-F238E27FC236}">
                <a16:creationId xmlns:a16="http://schemas.microsoft.com/office/drawing/2014/main" id="{1691A3CC-CDA1-4C3B-9150-FCFB5373D8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4" name="Espace réservé du contenu 4">
            <a:extLst>
              <a:ext uri="{FF2B5EF4-FFF2-40B4-BE49-F238E27FC236}">
                <a16:creationId xmlns:a16="http://schemas.microsoft.com/office/drawing/2014/main" id="{E2E5480A-9FB2-41A7-BD77-55A345103C66}"/>
              </a:ext>
            </a:extLst>
          </p:cNvPr>
          <p:cNvPicPr>
            <a:picLocks noChangeAspect="1"/>
          </p:cNvPicPr>
          <p:nvPr/>
        </p:nvPicPr>
        <p:blipFill rotWithShape="1">
          <a:blip r:embed="rId5">
            <a:extLst>
              <a:ext uri="{28A0092B-C50C-407E-A947-70E740481C1C}">
                <a14:useLocalDpi xmlns:a14="http://schemas.microsoft.com/office/drawing/2010/main" val="0"/>
              </a:ext>
            </a:extLst>
          </a:blip>
          <a:srcRect t="16984" r="9091"/>
          <a:stretch/>
        </p:blipFill>
        <p:spPr>
          <a:xfrm>
            <a:off x="-3176" y="10"/>
            <a:ext cx="12192000" cy="6857991"/>
          </a:xfrm>
          <a:prstGeom prst="rect">
            <a:avLst/>
          </a:prstGeom>
        </p:spPr>
      </p:pic>
      <p:sp>
        <p:nvSpPr>
          <p:cNvPr id="62" name="Rectangle 61">
            <a:extLst>
              <a:ext uri="{FF2B5EF4-FFF2-40B4-BE49-F238E27FC236}">
                <a16:creationId xmlns:a16="http://schemas.microsoft.com/office/drawing/2014/main" id="{41704883-D088-4683-A1FD-AEE53B3361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a:extLst>
              <a:ext uri="{FF2B5EF4-FFF2-40B4-BE49-F238E27FC236}">
                <a16:creationId xmlns:a16="http://schemas.microsoft.com/office/drawing/2014/main" id="{A9C04EC1-26B9-40BD-84A6-B2C0A913D0F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 name="Rectangle 65">
            <a:extLst>
              <a:ext uri="{FF2B5EF4-FFF2-40B4-BE49-F238E27FC236}">
                <a16:creationId xmlns:a16="http://schemas.microsoft.com/office/drawing/2014/main" id="{9BAB74E2-5A82-47FD-BBB4-BFD47779FF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C4FFB60-A034-4994-8F55-E38D4F31C87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29B48D2-A494-48B3-A8FA-447C4CDDE7E9}"/>
              </a:ext>
            </a:extLst>
          </p:cNvPr>
          <p:cNvSpPr>
            <a:spLocks noGrp="1"/>
          </p:cNvSpPr>
          <p:nvPr>
            <p:ph type="title"/>
          </p:nvPr>
        </p:nvSpPr>
        <p:spPr>
          <a:xfrm>
            <a:off x="-1" y="4402667"/>
            <a:ext cx="8968083" cy="1499646"/>
          </a:xfrm>
        </p:spPr>
        <p:txBody>
          <a:bodyPr vert="horz" lIns="91440" tIns="45720" rIns="91440" bIns="45720" rtlCol="0" anchor="b">
            <a:noAutofit/>
          </a:bodyPr>
          <a:lstStyle/>
          <a:p>
            <a:pPr algn="r"/>
            <a:r>
              <a:rPr lang="en-US" sz="2600" dirty="0"/>
              <a:t>The following year, in October 1621, the Puritans wanted to celebrate their survival. They had a 3-day feast with the Indians where they prayed God and served a lot of food from their harvest. The Indians brought </a:t>
            </a:r>
            <a:r>
              <a:rPr lang="en-US" sz="2600" dirty="0" err="1"/>
              <a:t>deers</a:t>
            </a:r>
            <a:r>
              <a:rPr lang="en-US" sz="2600" dirty="0"/>
              <a:t> to eat.</a:t>
            </a:r>
          </a:p>
        </p:txBody>
      </p:sp>
      <p:pic>
        <p:nvPicPr>
          <p:cNvPr id="5" name="Image 4">
            <a:extLst>
              <a:ext uri="{FF2B5EF4-FFF2-40B4-BE49-F238E27FC236}">
                <a16:creationId xmlns:a16="http://schemas.microsoft.com/office/drawing/2014/main" id="{F90A9CCD-6F98-4CC1-85B1-2C7B46E78DD1}"/>
              </a:ext>
            </a:extLst>
          </p:cNvPr>
          <p:cNvPicPr>
            <a:picLocks noChangeAspect="1"/>
          </p:cNvPicPr>
          <p:nvPr/>
        </p:nvPicPr>
        <p:blipFill rotWithShape="1">
          <a:blip r:embed="rId8"/>
          <a:srcRect b="40940"/>
          <a:stretch/>
        </p:blipFill>
        <p:spPr>
          <a:xfrm>
            <a:off x="9265670" y="4241981"/>
            <a:ext cx="2811272" cy="1660332"/>
          </a:xfrm>
          <a:prstGeom prst="rect">
            <a:avLst/>
          </a:prstGeom>
        </p:spPr>
      </p:pic>
    </p:spTree>
    <p:extLst>
      <p:ext uri="{BB962C8B-B14F-4D97-AF65-F5344CB8AC3E}">
        <p14:creationId xmlns:p14="http://schemas.microsoft.com/office/powerpoint/2010/main" val="154426673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A382BE-94C3-4AFD-BBCD-40E9B22E0CB9}"/>
              </a:ext>
            </a:extLst>
          </p:cNvPr>
          <p:cNvSpPr>
            <a:spLocks noGrp="1"/>
          </p:cNvSpPr>
          <p:nvPr>
            <p:ph type="title"/>
          </p:nvPr>
        </p:nvSpPr>
        <p:spPr>
          <a:xfrm>
            <a:off x="14068" y="767296"/>
            <a:ext cx="10445554" cy="1080938"/>
          </a:xfrm>
        </p:spPr>
        <p:txBody>
          <a:bodyPr>
            <a:noAutofit/>
          </a:bodyPr>
          <a:lstStyle/>
          <a:p>
            <a:r>
              <a:rPr lang="fr-FR" sz="2500" dirty="0"/>
              <a:t>The </a:t>
            </a:r>
            <a:r>
              <a:rPr lang="fr-FR" sz="2500" dirty="0" err="1"/>
              <a:t>friendship</a:t>
            </a:r>
            <a:r>
              <a:rPr lang="fr-FR" sz="2500" dirty="0"/>
              <a:t> </a:t>
            </a:r>
            <a:r>
              <a:rPr lang="fr-FR" sz="2500" dirty="0" err="1"/>
              <a:t>between</a:t>
            </a:r>
            <a:r>
              <a:rPr lang="fr-FR" sz="2500" dirty="0"/>
              <a:t> the </a:t>
            </a:r>
            <a:r>
              <a:rPr lang="fr-FR" sz="2500" dirty="0" err="1"/>
              <a:t>Puritans</a:t>
            </a:r>
            <a:r>
              <a:rPr lang="fr-FR" sz="2500" dirty="0"/>
              <a:t> and the </a:t>
            </a:r>
            <a:r>
              <a:rPr lang="fr-FR" sz="2500" dirty="0" err="1"/>
              <a:t>Indians</a:t>
            </a:r>
            <a:r>
              <a:rPr lang="fr-FR" sz="2500" dirty="0"/>
              <a:t> </a:t>
            </a:r>
            <a:r>
              <a:rPr lang="fr-FR" sz="2500" dirty="0" err="1"/>
              <a:t>only</a:t>
            </a:r>
            <a:r>
              <a:rPr lang="fr-FR" sz="2500" dirty="0"/>
              <a:t> </a:t>
            </a:r>
            <a:r>
              <a:rPr lang="fr-FR" sz="2500" dirty="0" err="1"/>
              <a:t>lasted</a:t>
            </a:r>
            <a:r>
              <a:rPr lang="fr-FR" sz="2500" dirty="0"/>
              <a:t> for one </a:t>
            </a:r>
            <a:r>
              <a:rPr lang="fr-FR" sz="2500" dirty="0" err="1"/>
              <a:t>generation</a:t>
            </a:r>
            <a:r>
              <a:rPr lang="fr-FR" sz="2500" dirty="0"/>
              <a:t>. </a:t>
            </a:r>
            <a:r>
              <a:rPr lang="fr-FR" sz="2500" dirty="0" err="1"/>
              <a:t>After</a:t>
            </a:r>
            <a:r>
              <a:rPr lang="fr-FR" sz="2500" dirty="0"/>
              <a:t> </a:t>
            </a:r>
            <a:r>
              <a:rPr lang="fr-FR" sz="2500" dirty="0" err="1"/>
              <a:t>that</a:t>
            </a:r>
            <a:r>
              <a:rPr lang="fr-FR" sz="2500" dirty="0"/>
              <a:t>, more white people </a:t>
            </a:r>
            <a:r>
              <a:rPr lang="fr-FR" sz="2500" dirty="0" err="1"/>
              <a:t>colonized</a:t>
            </a:r>
            <a:r>
              <a:rPr lang="fr-FR" sz="2500" dirty="0"/>
              <a:t> America, </a:t>
            </a:r>
            <a:r>
              <a:rPr lang="fr-FR" sz="2500" dirty="0" err="1"/>
              <a:t>taking</a:t>
            </a:r>
            <a:r>
              <a:rPr lang="fr-FR" sz="2500" dirty="0"/>
              <a:t> the </a:t>
            </a:r>
            <a:r>
              <a:rPr lang="fr-FR" sz="2500" dirty="0" err="1"/>
              <a:t>Indians</a:t>
            </a:r>
            <a:r>
              <a:rPr lang="fr-FR" sz="2500" dirty="0"/>
              <a:t>’ land and </a:t>
            </a:r>
            <a:r>
              <a:rPr lang="fr-FR" sz="2500" dirty="0" err="1"/>
              <a:t>killing</a:t>
            </a:r>
            <a:r>
              <a:rPr lang="fr-FR" sz="2500" dirty="0"/>
              <a:t> </a:t>
            </a:r>
            <a:r>
              <a:rPr lang="fr-FR" sz="2500" dirty="0" err="1"/>
              <a:t>many</a:t>
            </a:r>
            <a:r>
              <a:rPr lang="fr-FR" sz="2500" dirty="0"/>
              <a:t> of </a:t>
            </a:r>
            <a:r>
              <a:rPr lang="fr-FR" sz="2500" dirty="0" err="1"/>
              <a:t>them</a:t>
            </a:r>
            <a:r>
              <a:rPr lang="fr-FR" sz="2500" dirty="0"/>
              <a:t> in </a:t>
            </a:r>
            <a:r>
              <a:rPr lang="fr-FR" sz="2500" dirty="0" err="1"/>
              <a:t>war</a:t>
            </a:r>
            <a:r>
              <a:rPr lang="fr-FR" sz="2500" dirty="0"/>
              <a:t> or by </a:t>
            </a:r>
            <a:r>
              <a:rPr lang="fr-FR" sz="2500" dirty="0" err="1"/>
              <a:t>bringing</a:t>
            </a:r>
            <a:r>
              <a:rPr lang="fr-FR" sz="2500" dirty="0"/>
              <a:t> new </a:t>
            </a:r>
            <a:r>
              <a:rPr lang="fr-FR" sz="2500" dirty="0" err="1"/>
              <a:t>diseases</a:t>
            </a:r>
            <a:r>
              <a:rPr lang="fr-FR" sz="2500" dirty="0"/>
              <a:t> </a:t>
            </a:r>
            <a:r>
              <a:rPr lang="fr-FR" sz="2500" dirty="0" err="1"/>
              <a:t>from</a:t>
            </a:r>
            <a:r>
              <a:rPr lang="fr-FR" sz="2500" dirty="0"/>
              <a:t> Europe.</a:t>
            </a:r>
            <a:endParaRPr lang="en-US" sz="2500" dirty="0"/>
          </a:p>
        </p:txBody>
      </p:sp>
      <p:pic>
        <p:nvPicPr>
          <p:cNvPr id="5" name="Espace réservé du contenu 4" descr="Une image contenant photo, texte, personne, livre&#10;&#10;Description générée avec un niveau de confiance très élevé">
            <a:extLst>
              <a:ext uri="{FF2B5EF4-FFF2-40B4-BE49-F238E27FC236}">
                <a16:creationId xmlns:a16="http://schemas.microsoft.com/office/drawing/2014/main" id="{2AE094AF-C68F-433C-B574-E026C9BAEB8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15" r="3622"/>
          <a:stretch/>
        </p:blipFill>
        <p:spPr>
          <a:xfrm>
            <a:off x="215704" y="2167988"/>
            <a:ext cx="5880296" cy="4517492"/>
          </a:xfrm>
        </p:spPr>
      </p:pic>
      <p:sp>
        <p:nvSpPr>
          <p:cNvPr id="6" name="ZoneTexte 5">
            <a:extLst>
              <a:ext uri="{FF2B5EF4-FFF2-40B4-BE49-F238E27FC236}">
                <a16:creationId xmlns:a16="http://schemas.microsoft.com/office/drawing/2014/main" id="{A261B159-EF63-4563-A9CD-F5C03C6B6A91}"/>
              </a:ext>
            </a:extLst>
          </p:cNvPr>
          <p:cNvSpPr txBox="1"/>
          <p:nvPr/>
        </p:nvSpPr>
        <p:spPr>
          <a:xfrm>
            <a:off x="6797346" y="2505669"/>
            <a:ext cx="4006642" cy="3416320"/>
          </a:xfrm>
          <a:prstGeom prst="rect">
            <a:avLst/>
          </a:prstGeom>
          <a:solidFill>
            <a:schemeClr val="bg1">
              <a:lumMod val="85000"/>
              <a:lumOff val="15000"/>
            </a:schemeClr>
          </a:solidFill>
        </p:spPr>
        <p:txBody>
          <a:bodyPr wrap="square" rtlCol="0">
            <a:spAutoFit/>
          </a:bodyPr>
          <a:lstStyle/>
          <a:p>
            <a:r>
              <a:rPr lang="en-US" sz="2400" dirty="0"/>
              <a:t>Historians estimate that in the times of Christopher </a:t>
            </a:r>
            <a:r>
              <a:rPr lang="en-US" sz="2400" dirty="0" err="1"/>
              <a:t>Colombus</a:t>
            </a:r>
            <a:r>
              <a:rPr lang="en-US" sz="2400" dirty="0"/>
              <a:t> there were 10 million indigenous people (native Americans) living in what is now U.S. territory. </a:t>
            </a:r>
          </a:p>
          <a:p>
            <a:endParaRPr lang="en-US" sz="2400" dirty="0"/>
          </a:p>
          <a:p>
            <a:r>
              <a:rPr lang="en-US" sz="2400" dirty="0"/>
              <a:t>By 1900, the number was less than 300,000 people</a:t>
            </a:r>
            <a:r>
              <a:rPr lang="fr-FR" sz="2400" dirty="0">
                <a:ln w="0"/>
                <a:effectLst>
                  <a:outerShdw blurRad="38100" dist="19050" dir="2700000" algn="tl" rotWithShape="0">
                    <a:schemeClr val="dk1">
                      <a:alpha val="40000"/>
                    </a:schemeClr>
                  </a:outerShdw>
                </a:effectLst>
              </a:rPr>
              <a:t>.</a:t>
            </a:r>
            <a:endParaRPr lang="en-US" sz="2400" dirty="0"/>
          </a:p>
        </p:txBody>
      </p:sp>
    </p:spTree>
    <p:extLst>
      <p:ext uri="{BB962C8B-B14F-4D97-AF65-F5344CB8AC3E}">
        <p14:creationId xmlns:p14="http://schemas.microsoft.com/office/powerpoint/2010/main" val="76371088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500"/>
                            </p:stCondLst>
                            <p:childTnLst>
                              <p:par>
                                <p:cTn id="9" presetID="42" presetClass="entr" presetSubtype="0" fill="hold" grpId="0"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368</TotalTime>
  <Words>436</Words>
  <Application>Microsoft Office PowerPoint</Application>
  <PresentationFormat>Grand écran</PresentationFormat>
  <Paragraphs>55</Paragraphs>
  <Slides>25</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25</vt:i4>
      </vt:variant>
    </vt:vector>
  </HeadingPairs>
  <TitlesOfParts>
    <vt:vector size="28" baseType="lpstr">
      <vt:lpstr>Arial</vt:lpstr>
      <vt:lpstr>Trebuchet MS</vt:lpstr>
      <vt:lpstr>Berlin</vt:lpstr>
      <vt:lpstr>THANKSGIVING</vt:lpstr>
      <vt:lpstr>I. The history of Thanksgiving.</vt:lpstr>
      <vt:lpstr>In the past, America was inhabited by Indian tribes (native Americans). </vt:lpstr>
      <vt:lpstr>In 1620, a hundred English protestants (Puritans) crossed the ocean from England to America to start a new life. They are often called Pilgrims or Founding Fathers in the USA.</vt:lpstr>
      <vt:lpstr>They sailed on a ship called the Mayflower.</vt:lpstr>
      <vt:lpstr>The trip was long and difficult, they arrived too far north, they had no houses and they were not well equipped. The first winter was very cold and many people died.</vt:lpstr>
      <vt:lpstr>Some Wampanoag Indians came and helped them. They showed them how to survive and they gave them seeds.</vt:lpstr>
      <vt:lpstr>The following year, in October 1621, the Puritans wanted to celebrate their survival. They had a 3-day feast with the Indians where they prayed God and served a lot of food from their harvest. The Indians brought deers to eat.</vt:lpstr>
      <vt:lpstr>The friendship between the Puritans and the Indians only lasted for one generation. After that, more white people colonized America, taking the Indians’ land and killing many of them in war or by bringing new diseases from Europe.</vt:lpstr>
      <vt:lpstr>II. The modern tradition of Thanksgiving.</vt:lpstr>
      <vt:lpstr>Thanksgiving is celebrated on the 4th Thursday of November. Thanksgiving decorations use the colors and plants of fall.</vt:lpstr>
      <vt:lpstr>Thanksgiving is a moment to think of all the good things we can enjoy in our lives, all the things that make our families and friends happy.</vt:lpstr>
      <vt:lpstr>At Thanksgiving, families come together for a big meal.</vt:lpstr>
      <vt:lpstr>There is a lof of food at Thanksgiving dinner!</vt:lpstr>
      <vt:lpstr>Meat…</vt:lpstr>
      <vt:lpstr>…side dishes…</vt:lpstr>
      <vt:lpstr>…sauces…</vt:lpstr>
      <vt:lpstr>…dessert and candy!</vt:lpstr>
      <vt:lpstr>Children make arts and crafts for Thanksgiving, at school and at home.</vt:lpstr>
      <vt:lpstr>Many American cities have a big parade for Thanksgiving. Manhattan’s parade is famous for its giant floating balloons.</vt:lpstr>
      <vt:lpstr>Présentation PowerPoint</vt:lpstr>
      <vt:lpstr>Présentation PowerPoint</vt:lpstr>
      <vt:lpstr>Présentation PowerPoint</vt:lpstr>
      <vt:lpstr>Présentation PowerPoint</vt:lpstr>
      <vt:lpstr>To most Americans, Thankskgiving is a well-loved family tradition. But to some, it is a sad reminder of the brutal massacre of the native Americans and of the racism and oppression their descendants still have to live with.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THANKSGIVING</dc:title>
  <dc:creator>MarionMG</dc:creator>
  <cp:lastModifiedBy>MarionMG</cp:lastModifiedBy>
  <cp:revision>39</cp:revision>
  <cp:lastPrinted>2017-11-22T23:24:34Z</cp:lastPrinted>
  <dcterms:created xsi:type="dcterms:W3CDTF">2017-11-22T17:36:15Z</dcterms:created>
  <dcterms:modified xsi:type="dcterms:W3CDTF">2017-11-23T00:04:18Z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